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7" r:id="rId3"/>
  </p:sldMasterIdLst>
  <p:notesMasterIdLst>
    <p:notesMasterId r:id="rId5"/>
  </p:notesMasterIdLst>
  <p:handoutMasterIdLst>
    <p:handoutMasterId r:id="rId25"/>
  </p:handoutMasterIdLst>
  <p:sldIdLst>
    <p:sldId id="258" r:id="rId4"/>
    <p:sldId id="257" r:id="rId6"/>
    <p:sldId id="259" r:id="rId7"/>
    <p:sldId id="283" r:id="rId8"/>
    <p:sldId id="260" r:id="rId9"/>
    <p:sldId id="261" r:id="rId10"/>
    <p:sldId id="262" r:id="rId11"/>
    <p:sldId id="279" r:id="rId12"/>
    <p:sldId id="280" r:id="rId13"/>
    <p:sldId id="263" r:id="rId14"/>
    <p:sldId id="264" r:id="rId15"/>
    <p:sldId id="265" r:id="rId16"/>
    <p:sldId id="266" r:id="rId17"/>
    <p:sldId id="267" r:id="rId18"/>
    <p:sldId id="268" r:id="rId19"/>
    <p:sldId id="277" r:id="rId20"/>
    <p:sldId id="278" r:id="rId21"/>
    <p:sldId id="281" r:id="rId22"/>
    <p:sldId id="282" r:id="rId23"/>
    <p:sldId id="285"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 initials="a"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DCDCDC"/>
    <a:srgbClr val="F0F0F0"/>
    <a:srgbClr val="E6E6E6"/>
    <a:srgbClr val="C8C8C8"/>
    <a:srgbClr val="FFFFFF"/>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78" d="100"/>
          <a:sy n="78" d="100"/>
        </p:scale>
        <p:origin x="654" y="54"/>
      </p:cViewPr>
      <p:guideLst>
        <p:guide orient="horz" pos="2160"/>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9" Type="http://schemas.openxmlformats.org/officeDocument/2006/relationships/commentAuthors" Target="commentAuthors.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handoutMaster" Target="handoutMasters/handoutMaster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微软雅黑" panose="020B0503020204020204" charset="-122"/>
              <a:ea typeface="微软雅黑" panose="020B050302020402020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微软雅黑" panose="020B0503020204020204" charset="-122"/>
                <a:ea typeface="微软雅黑" panose="020B0503020204020204" charset="-122"/>
              </a:rPr>
            </a:fld>
            <a:endParaRPr lang="zh-CN" altLang="en-US" smtClean="0">
              <a:latin typeface="微软雅黑" panose="020B0503020204020204" charset="-122"/>
              <a:ea typeface="微软雅黑" panose="020B050302020402020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微软雅黑" panose="020B0503020204020204" charset="-122"/>
              <a:ea typeface="微软雅黑" panose="020B050302020402020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微软雅黑" panose="020B0503020204020204" charset="-122"/>
                <a:ea typeface="微软雅黑" panose="020B0503020204020204" charset="-122"/>
              </a:rPr>
            </a:fld>
            <a:endParaRPr lang="zh-CN" altLang="en-US" smtClean="0">
              <a:latin typeface="微软雅黑" panose="020B0503020204020204" charset="-122"/>
              <a:ea typeface="微软雅黑" panose="020B0503020204020204"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charset="-122"/>
                <a:ea typeface="微软雅黑" panose="020B050302020402020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charset="-122"/>
                <a:ea typeface="微软雅黑" panose="020B0503020204020204" charset="-122"/>
              </a:defRPr>
            </a:lvl1pPr>
          </a:lstStyle>
          <a:p>
            <a:fld id="{1AC49D05-6128-4D0D-A32A-06A5E73B386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charset="-122"/>
                <a:ea typeface="微软雅黑" panose="020B050302020402020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charset="-122"/>
                <a:ea typeface="微软雅黑" panose="020B0503020204020204" charset="-122"/>
              </a:defRPr>
            </a:lvl1pPr>
          </a:lstStyle>
          <a:p>
            <a:fld id="{5849F42C-2DAE-424C-A4B8-3140182C3E9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600" kern="1200">
        <a:solidFill>
          <a:schemeClr val="tx1"/>
        </a:solidFill>
        <a:latin typeface="微软雅黑" panose="020B0503020204020204" charset="-122"/>
        <a:ea typeface="微软雅黑" panose="020B0503020204020204" charset="-122"/>
        <a:cs typeface="+mn-cs"/>
      </a:defRPr>
    </a:lvl1pPr>
    <a:lvl2pPr marL="4572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2pPr>
    <a:lvl3pPr marL="9144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3pPr>
    <a:lvl4pPr marL="13716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4pPr>
    <a:lvl5pPr marL="18288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9" Type="http://schemas.openxmlformats.org/officeDocument/2006/relationships/tags" Target="../tags/tag6.xml"/><Relationship Id="rId8" Type="http://schemas.openxmlformats.org/officeDocument/2006/relationships/tags" Target="../tags/tag5.xml"/><Relationship Id="rId7" Type="http://schemas.openxmlformats.org/officeDocument/2006/relationships/tags" Target="../tags/tag4.xml"/><Relationship Id="rId6" Type="http://schemas.openxmlformats.org/officeDocument/2006/relationships/tags" Target="../tags/tag3.xml"/><Relationship Id="rId5" Type="http://schemas.openxmlformats.org/officeDocument/2006/relationships/tags" Target="../tags/tag2.xml"/><Relationship Id="rId4" Type="http://schemas.openxmlformats.org/officeDocument/2006/relationships/image" Target="file:///C:\Users\1V994W2\PycharmProjects\PPT_Background_Generation/pic_temp/pic_sup.png" TargetMode="External"/><Relationship Id="rId3" Type="http://schemas.openxmlformats.org/officeDocument/2006/relationships/image" Target="../media/image1.png"/><Relationship Id="rId2" Type="http://schemas.openxmlformats.org/officeDocument/2006/relationships/tags" Target="../tags/tag1.xml"/><Relationship Id="rId11" Type="http://schemas.openxmlformats.org/officeDocument/2006/relationships/tags" Target="../tags/tag8.xml"/><Relationship Id="rId10" Type="http://schemas.openxmlformats.org/officeDocument/2006/relationships/tags" Target="../tags/tag7.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9" Type="http://schemas.openxmlformats.org/officeDocument/2006/relationships/tags" Target="../tags/tag67.xml"/><Relationship Id="rId8" Type="http://schemas.openxmlformats.org/officeDocument/2006/relationships/tags" Target="../tags/tag66.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65.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64.xml"/><Relationship Id="rId11" Type="http://schemas.openxmlformats.org/officeDocument/2006/relationships/tags" Target="../tags/tag69.xml"/><Relationship Id="rId10" Type="http://schemas.openxmlformats.org/officeDocument/2006/relationships/tags" Target="../tags/tag6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75.xml"/><Relationship Id="rId8" Type="http://schemas.openxmlformats.org/officeDocument/2006/relationships/tags" Target="../tags/tag74.xml"/><Relationship Id="rId7" Type="http://schemas.openxmlformats.org/officeDocument/2006/relationships/tags" Target="../tags/tag73.xml"/><Relationship Id="rId6" Type="http://schemas.openxmlformats.org/officeDocument/2006/relationships/tags" Target="../tags/tag72.xml"/><Relationship Id="rId5" Type="http://schemas.openxmlformats.org/officeDocument/2006/relationships/tags" Target="../tags/tag71.xml"/><Relationship Id="rId4" Type="http://schemas.openxmlformats.org/officeDocument/2006/relationships/image" Target="file:///C:\Users\1V994W2\PycharmProjects\PPT_Background_Generation/pic_temp/pic_sup.png" TargetMode="External"/><Relationship Id="rId3" Type="http://schemas.openxmlformats.org/officeDocument/2006/relationships/image" Target="../media/image1.png"/><Relationship Id="rId2" Type="http://schemas.openxmlformats.org/officeDocument/2006/relationships/tags" Target="../tags/tag70.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9" Type="http://schemas.openxmlformats.org/officeDocument/2006/relationships/tags" Target="../tags/tag79.xml"/><Relationship Id="rId8" Type="http://schemas.openxmlformats.org/officeDocument/2006/relationships/tags" Target="../tags/tag78.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77.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76.xml"/><Relationship Id="rId11" Type="http://schemas.openxmlformats.org/officeDocument/2006/relationships/tags" Target="../tags/tag81.xml"/><Relationship Id="rId10" Type="http://schemas.openxmlformats.org/officeDocument/2006/relationships/tags" Target="../tags/tag80.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85.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84.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83.xml"/><Relationship Id="rId2" Type="http://schemas.openxmlformats.org/officeDocument/2006/relationships/tags" Target="../tags/tag82.xml"/><Relationship Id="rId13" Type="http://schemas.openxmlformats.org/officeDocument/2006/relationships/tags" Target="../tags/tag89.xml"/><Relationship Id="rId12" Type="http://schemas.openxmlformats.org/officeDocument/2006/relationships/tags" Target="../tags/tag88.xml"/><Relationship Id="rId11" Type="http://schemas.openxmlformats.org/officeDocument/2006/relationships/tags" Target="../tags/tag87.xml"/><Relationship Id="rId10" Type="http://schemas.openxmlformats.org/officeDocument/2006/relationships/tags" Target="../tags/tag86.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95.xml"/><Relationship Id="rId8" Type="http://schemas.openxmlformats.org/officeDocument/2006/relationships/tags" Target="../tags/tag94.xml"/><Relationship Id="rId7" Type="http://schemas.openxmlformats.org/officeDocument/2006/relationships/tags" Target="../tags/tag93.xml"/><Relationship Id="rId6" Type="http://schemas.openxmlformats.org/officeDocument/2006/relationships/tags" Target="../tags/tag92.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91.xml"/><Relationship Id="rId2" Type="http://schemas.openxmlformats.org/officeDocument/2006/relationships/tags" Target="../tags/tag90.xml"/><Relationship Id="rId11" Type="http://schemas.openxmlformats.org/officeDocument/2006/relationships/tags" Target="../tags/tag97.xml"/><Relationship Id="rId10" Type="http://schemas.openxmlformats.org/officeDocument/2006/relationships/tags" Target="../tags/tag96.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9" Type="http://schemas.openxmlformats.org/officeDocument/2006/relationships/tags" Target="../tags/tag101.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100.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99.xml"/><Relationship Id="rId2" Type="http://schemas.openxmlformats.org/officeDocument/2006/relationships/tags" Target="../tags/tag98.xml"/><Relationship Id="rId14" Type="http://schemas.openxmlformats.org/officeDocument/2006/relationships/tags" Target="../tags/tag106.xml"/><Relationship Id="rId13" Type="http://schemas.openxmlformats.org/officeDocument/2006/relationships/tags" Target="../tags/tag105.xml"/><Relationship Id="rId12" Type="http://schemas.openxmlformats.org/officeDocument/2006/relationships/tags" Target="../tags/tag104.xml"/><Relationship Id="rId11" Type="http://schemas.openxmlformats.org/officeDocument/2006/relationships/tags" Target="../tags/tag103.xml"/><Relationship Id="rId10" Type="http://schemas.openxmlformats.org/officeDocument/2006/relationships/tags" Target="../tags/tag102.xm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110.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109.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108.xml"/><Relationship Id="rId2" Type="http://schemas.openxmlformats.org/officeDocument/2006/relationships/tags" Target="../tags/tag107.xml"/><Relationship Id="rId14" Type="http://schemas.openxmlformats.org/officeDocument/2006/relationships/tags" Target="../tags/tag115.xml"/><Relationship Id="rId13" Type="http://schemas.openxmlformats.org/officeDocument/2006/relationships/tags" Target="../tags/tag114.xml"/><Relationship Id="rId12" Type="http://schemas.openxmlformats.org/officeDocument/2006/relationships/tags" Target="../tags/tag113.xml"/><Relationship Id="rId11" Type="http://schemas.openxmlformats.org/officeDocument/2006/relationships/tags" Target="../tags/tag112.xml"/><Relationship Id="rId10" Type="http://schemas.openxmlformats.org/officeDocument/2006/relationships/tags" Target="../tags/tag111.xm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119.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118.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117.xml"/><Relationship Id="rId2" Type="http://schemas.openxmlformats.org/officeDocument/2006/relationships/tags" Target="../tags/tag116.xml"/><Relationship Id="rId16" Type="http://schemas.openxmlformats.org/officeDocument/2006/relationships/tags" Target="../tags/tag126.xml"/><Relationship Id="rId15" Type="http://schemas.openxmlformats.org/officeDocument/2006/relationships/tags" Target="../tags/tag125.xml"/><Relationship Id="rId14" Type="http://schemas.openxmlformats.org/officeDocument/2006/relationships/tags" Target="../tags/tag124.xml"/><Relationship Id="rId13" Type="http://schemas.openxmlformats.org/officeDocument/2006/relationships/tags" Target="../tags/tag123.xml"/><Relationship Id="rId12" Type="http://schemas.openxmlformats.org/officeDocument/2006/relationships/tags" Target="../tags/tag122.xml"/><Relationship Id="rId11" Type="http://schemas.openxmlformats.org/officeDocument/2006/relationships/tags" Target="../tags/tag121.xml"/><Relationship Id="rId10" Type="http://schemas.openxmlformats.org/officeDocument/2006/relationships/tags" Target="../tags/tag120.xm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9" Type="http://schemas.openxmlformats.org/officeDocument/2006/relationships/tags" Target="../tags/tag130.xml"/><Relationship Id="rId8" Type="http://schemas.openxmlformats.org/officeDocument/2006/relationships/image" Target="file:///C:\Users\1V994W2\PycharmProjects\PPT_Background_Generation/pic_temp/1_pic_quater_right_up.png" TargetMode="External"/><Relationship Id="rId7" Type="http://schemas.openxmlformats.org/officeDocument/2006/relationships/image" Target="../media/image3.png"/><Relationship Id="rId6" Type="http://schemas.openxmlformats.org/officeDocument/2006/relationships/tags" Target="../tags/tag129.xml"/><Relationship Id="rId5" Type="http://schemas.openxmlformats.org/officeDocument/2006/relationships/image" Target="file:///C:\Users\1V994W2\PycharmProjects\PPT_Background_Generation/pic_temp/0_pic_quater_left_up.png" TargetMode="External"/><Relationship Id="rId4" Type="http://schemas.openxmlformats.org/officeDocument/2006/relationships/image" Target="../media/image2.png"/><Relationship Id="rId3" Type="http://schemas.openxmlformats.org/officeDocument/2006/relationships/tags" Target="../tags/tag128.xml"/><Relationship Id="rId2" Type="http://schemas.openxmlformats.org/officeDocument/2006/relationships/tags" Target="../tags/tag127.xml"/><Relationship Id="rId13" Type="http://schemas.openxmlformats.org/officeDocument/2006/relationships/tags" Target="../tags/tag134.xml"/><Relationship Id="rId12" Type="http://schemas.openxmlformats.org/officeDocument/2006/relationships/tags" Target="../tags/tag133.xml"/><Relationship Id="rId11" Type="http://schemas.openxmlformats.org/officeDocument/2006/relationships/tags" Target="../tags/tag132.xml"/><Relationship Id="rId10" Type="http://schemas.openxmlformats.org/officeDocument/2006/relationships/tags" Target="../tags/tag131.xm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9" Type="http://schemas.openxmlformats.org/officeDocument/2006/relationships/image" Target="../media/image9.png"/><Relationship Id="rId8" Type="http://schemas.openxmlformats.org/officeDocument/2006/relationships/tags" Target="../tags/tag145.xml"/><Relationship Id="rId7" Type="http://schemas.openxmlformats.org/officeDocument/2006/relationships/image" Target="../media/image8.png"/><Relationship Id="rId6" Type="http://schemas.openxmlformats.org/officeDocument/2006/relationships/tags" Target="../tags/tag144.xml"/><Relationship Id="rId5" Type="http://schemas.openxmlformats.org/officeDocument/2006/relationships/image" Target="../media/image7.png"/><Relationship Id="rId4" Type="http://schemas.openxmlformats.org/officeDocument/2006/relationships/tags" Target="../tags/tag143.xml"/><Relationship Id="rId3" Type="http://schemas.openxmlformats.org/officeDocument/2006/relationships/tags" Target="../tags/tag142.xml"/><Relationship Id="rId2" Type="http://schemas.openxmlformats.org/officeDocument/2006/relationships/tags" Target="../tags/tag141.xml"/><Relationship Id="rId16" Type="http://schemas.openxmlformats.org/officeDocument/2006/relationships/tags" Target="../tags/tag152.xml"/><Relationship Id="rId15" Type="http://schemas.openxmlformats.org/officeDocument/2006/relationships/tags" Target="../tags/tag151.xml"/><Relationship Id="rId14" Type="http://schemas.openxmlformats.org/officeDocument/2006/relationships/tags" Target="../tags/tag150.xml"/><Relationship Id="rId13" Type="http://schemas.openxmlformats.org/officeDocument/2006/relationships/tags" Target="../tags/tag149.xml"/><Relationship Id="rId12" Type="http://schemas.openxmlformats.org/officeDocument/2006/relationships/tags" Target="../tags/tag148.xml"/><Relationship Id="rId11" Type="http://schemas.openxmlformats.org/officeDocument/2006/relationships/tags" Target="../tags/tag147.xml"/><Relationship Id="rId10" Type="http://schemas.openxmlformats.org/officeDocument/2006/relationships/tags" Target="../tags/tag146.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9" Type="http://schemas.openxmlformats.org/officeDocument/2006/relationships/tags" Target="../tags/tag12.xml"/><Relationship Id="rId8" Type="http://schemas.openxmlformats.org/officeDocument/2006/relationships/tags" Target="../tags/tag11.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10.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9.xml"/><Relationship Id="rId12" Type="http://schemas.openxmlformats.org/officeDocument/2006/relationships/tags" Target="../tags/tag15.xml"/><Relationship Id="rId11" Type="http://schemas.openxmlformats.org/officeDocument/2006/relationships/tags" Target="../tags/tag14.xml"/><Relationship Id="rId10" Type="http://schemas.openxmlformats.org/officeDocument/2006/relationships/tags" Target="../tags/tag13.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10.png"/><Relationship Id="rId7" Type="http://schemas.openxmlformats.org/officeDocument/2006/relationships/tags" Target="../tags/tag158.xml"/><Relationship Id="rId6" Type="http://schemas.openxmlformats.org/officeDocument/2006/relationships/tags" Target="../tags/tag157.xml"/><Relationship Id="rId5" Type="http://schemas.openxmlformats.org/officeDocument/2006/relationships/tags" Target="../tags/tag156.xml"/><Relationship Id="rId4" Type="http://schemas.openxmlformats.org/officeDocument/2006/relationships/tags" Target="../tags/tag155.xml"/><Relationship Id="rId3" Type="http://schemas.openxmlformats.org/officeDocument/2006/relationships/tags" Target="../tags/tag154.xml"/><Relationship Id="rId2" Type="http://schemas.openxmlformats.org/officeDocument/2006/relationships/tags" Target="../tags/tag153.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8" Type="http://schemas.openxmlformats.org/officeDocument/2006/relationships/tags" Target="../tags/tag164.xml"/><Relationship Id="rId7" Type="http://schemas.openxmlformats.org/officeDocument/2006/relationships/tags" Target="../tags/tag163.xml"/><Relationship Id="rId6" Type="http://schemas.openxmlformats.org/officeDocument/2006/relationships/tags" Target="../tags/tag162.xml"/><Relationship Id="rId5" Type="http://schemas.openxmlformats.org/officeDocument/2006/relationships/tags" Target="../tags/tag161.xml"/><Relationship Id="rId4" Type="http://schemas.openxmlformats.org/officeDocument/2006/relationships/tags" Target="../tags/tag160.xml"/><Relationship Id="rId3" Type="http://schemas.openxmlformats.org/officeDocument/2006/relationships/image" Target="../media/image7.png"/><Relationship Id="rId2" Type="http://schemas.openxmlformats.org/officeDocument/2006/relationships/tags" Target="../tags/tag159.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9" Type="http://schemas.openxmlformats.org/officeDocument/2006/relationships/image" Target="../media/image11.png"/><Relationship Id="rId8" Type="http://schemas.openxmlformats.org/officeDocument/2006/relationships/tags" Target="../tags/tag171.xml"/><Relationship Id="rId7" Type="http://schemas.openxmlformats.org/officeDocument/2006/relationships/tags" Target="../tags/tag170.xml"/><Relationship Id="rId6" Type="http://schemas.openxmlformats.org/officeDocument/2006/relationships/tags" Target="../tags/tag169.xml"/><Relationship Id="rId5" Type="http://schemas.openxmlformats.org/officeDocument/2006/relationships/tags" Target="../tags/tag168.xml"/><Relationship Id="rId4" Type="http://schemas.openxmlformats.org/officeDocument/2006/relationships/tags" Target="../tags/tag167.xml"/><Relationship Id="rId3" Type="http://schemas.openxmlformats.org/officeDocument/2006/relationships/tags" Target="../tags/tag166.xml"/><Relationship Id="rId2" Type="http://schemas.openxmlformats.org/officeDocument/2006/relationships/tags" Target="../tags/tag165.xml"/><Relationship Id="rId11" Type="http://schemas.openxmlformats.org/officeDocument/2006/relationships/image" Target="../media/image12.png"/><Relationship Id="rId10" Type="http://schemas.openxmlformats.org/officeDocument/2006/relationships/tags" Target="../tags/tag172.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9" Type="http://schemas.openxmlformats.org/officeDocument/2006/relationships/tags" Target="../tags/tag180.xml"/><Relationship Id="rId8" Type="http://schemas.openxmlformats.org/officeDocument/2006/relationships/tags" Target="../tags/tag179.xml"/><Relationship Id="rId7" Type="http://schemas.openxmlformats.org/officeDocument/2006/relationships/tags" Target="../tags/tag178.xml"/><Relationship Id="rId6" Type="http://schemas.openxmlformats.org/officeDocument/2006/relationships/tags" Target="../tags/tag177.xml"/><Relationship Id="rId5" Type="http://schemas.openxmlformats.org/officeDocument/2006/relationships/tags" Target="../tags/tag176.xml"/><Relationship Id="rId4" Type="http://schemas.openxmlformats.org/officeDocument/2006/relationships/tags" Target="../tags/tag175.xml"/><Relationship Id="rId3" Type="http://schemas.openxmlformats.org/officeDocument/2006/relationships/tags" Target="../tags/tag174.xml"/><Relationship Id="rId2" Type="http://schemas.openxmlformats.org/officeDocument/2006/relationships/tags" Target="../tags/tag173.xml"/><Relationship Id="rId13" Type="http://schemas.openxmlformats.org/officeDocument/2006/relationships/image" Target="../media/image11.png"/><Relationship Id="rId12" Type="http://schemas.openxmlformats.org/officeDocument/2006/relationships/tags" Target="../tags/tag182.xml"/><Relationship Id="rId11" Type="http://schemas.openxmlformats.org/officeDocument/2006/relationships/image" Target="../media/image12.png"/><Relationship Id="rId10" Type="http://schemas.openxmlformats.org/officeDocument/2006/relationships/tags" Target="../tags/tag181.xml"/><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9" Type="http://schemas.openxmlformats.org/officeDocument/2006/relationships/tags" Target="../tags/tag188.xml"/><Relationship Id="rId8" Type="http://schemas.openxmlformats.org/officeDocument/2006/relationships/tags" Target="../tags/tag187.xml"/><Relationship Id="rId7" Type="http://schemas.openxmlformats.org/officeDocument/2006/relationships/tags" Target="../tags/tag186.xml"/><Relationship Id="rId6" Type="http://schemas.openxmlformats.org/officeDocument/2006/relationships/image" Target="../media/image14.png"/><Relationship Id="rId5" Type="http://schemas.openxmlformats.org/officeDocument/2006/relationships/tags" Target="../tags/tag185.xml"/><Relationship Id="rId4" Type="http://schemas.openxmlformats.org/officeDocument/2006/relationships/image" Target="../media/image13.png"/><Relationship Id="rId3" Type="http://schemas.openxmlformats.org/officeDocument/2006/relationships/tags" Target="../tags/tag184.xml"/><Relationship Id="rId2" Type="http://schemas.openxmlformats.org/officeDocument/2006/relationships/tags" Target="../tags/tag183.xml"/><Relationship Id="rId14" Type="http://schemas.openxmlformats.org/officeDocument/2006/relationships/tags" Target="../tags/tag193.xml"/><Relationship Id="rId13" Type="http://schemas.openxmlformats.org/officeDocument/2006/relationships/tags" Target="../tags/tag192.xml"/><Relationship Id="rId12" Type="http://schemas.openxmlformats.org/officeDocument/2006/relationships/tags" Target="../tags/tag191.xml"/><Relationship Id="rId11" Type="http://schemas.openxmlformats.org/officeDocument/2006/relationships/tags" Target="../tags/tag190.xml"/><Relationship Id="rId10" Type="http://schemas.openxmlformats.org/officeDocument/2006/relationships/tags" Target="../tags/tag189.xm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4" Type="http://schemas.openxmlformats.org/officeDocument/2006/relationships/tags" Target="../tags/tag196.xml"/><Relationship Id="rId3" Type="http://schemas.openxmlformats.org/officeDocument/2006/relationships/tags" Target="../tags/tag195.xml"/><Relationship Id="rId2" Type="http://schemas.openxmlformats.org/officeDocument/2006/relationships/tags" Target="../tags/tag194.xml"/><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9" Type="http://schemas.openxmlformats.org/officeDocument/2006/relationships/image" Target="../media/image15.png"/><Relationship Id="rId8" Type="http://schemas.openxmlformats.org/officeDocument/2006/relationships/tags" Target="../tags/tag203.xml"/><Relationship Id="rId7" Type="http://schemas.openxmlformats.org/officeDocument/2006/relationships/tags" Target="../tags/tag202.xml"/><Relationship Id="rId6" Type="http://schemas.openxmlformats.org/officeDocument/2006/relationships/tags" Target="../tags/tag201.xml"/><Relationship Id="rId5" Type="http://schemas.openxmlformats.org/officeDocument/2006/relationships/tags" Target="../tags/tag200.xml"/><Relationship Id="rId4" Type="http://schemas.openxmlformats.org/officeDocument/2006/relationships/tags" Target="../tags/tag199.xml"/><Relationship Id="rId3" Type="http://schemas.openxmlformats.org/officeDocument/2006/relationships/tags" Target="../tags/tag198.xml"/><Relationship Id="rId2" Type="http://schemas.openxmlformats.org/officeDocument/2006/relationships/tags" Target="../tags/tag197.xml"/><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9" Type="http://schemas.openxmlformats.org/officeDocument/2006/relationships/tags" Target="../tags/tag210.xml"/><Relationship Id="rId8" Type="http://schemas.openxmlformats.org/officeDocument/2006/relationships/tags" Target="../tags/tag209.xml"/><Relationship Id="rId7" Type="http://schemas.openxmlformats.org/officeDocument/2006/relationships/tags" Target="../tags/tag208.xml"/><Relationship Id="rId6" Type="http://schemas.openxmlformats.org/officeDocument/2006/relationships/tags" Target="../tags/tag207.xml"/><Relationship Id="rId5" Type="http://schemas.openxmlformats.org/officeDocument/2006/relationships/tags" Target="../tags/tag206.xml"/><Relationship Id="rId4" Type="http://schemas.openxmlformats.org/officeDocument/2006/relationships/tags" Target="../tags/tag205.xml"/><Relationship Id="rId3" Type="http://schemas.openxmlformats.org/officeDocument/2006/relationships/image" Target="../media/image16.png"/><Relationship Id="rId2" Type="http://schemas.openxmlformats.org/officeDocument/2006/relationships/tags" Target="../tags/tag204.xml"/><Relationship Id="rId10" Type="http://schemas.openxmlformats.org/officeDocument/2006/relationships/image" Target="../media/image1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7" Type="http://schemas.openxmlformats.org/officeDocument/2006/relationships/tags" Target="../tags/tag215.xml"/><Relationship Id="rId6" Type="http://schemas.openxmlformats.org/officeDocument/2006/relationships/tags" Target="../tags/tag214.xml"/><Relationship Id="rId5" Type="http://schemas.openxmlformats.org/officeDocument/2006/relationships/tags" Target="../tags/tag213.xml"/><Relationship Id="rId4" Type="http://schemas.openxmlformats.org/officeDocument/2006/relationships/tags" Target="../tags/tag212.xml"/><Relationship Id="rId3" Type="http://schemas.openxmlformats.org/officeDocument/2006/relationships/image" Target="../media/image7.png"/><Relationship Id="rId2" Type="http://schemas.openxmlformats.org/officeDocument/2006/relationships/tags" Target="../tags/tag211.xml"/><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9" Type="http://schemas.openxmlformats.org/officeDocument/2006/relationships/tags" Target="../tags/tag221.xml"/><Relationship Id="rId8" Type="http://schemas.openxmlformats.org/officeDocument/2006/relationships/tags" Target="../tags/tag220.xml"/><Relationship Id="rId7" Type="http://schemas.openxmlformats.org/officeDocument/2006/relationships/tags" Target="../tags/tag219.xml"/><Relationship Id="rId6" Type="http://schemas.openxmlformats.org/officeDocument/2006/relationships/tags" Target="../tags/tag218.xml"/><Relationship Id="rId5" Type="http://schemas.openxmlformats.org/officeDocument/2006/relationships/image" Target="../media/image7.png"/><Relationship Id="rId4" Type="http://schemas.openxmlformats.org/officeDocument/2006/relationships/tags" Target="../tags/tag217.xml"/><Relationship Id="rId3" Type="http://schemas.openxmlformats.org/officeDocument/2006/relationships/image" Target="../media/image17.png"/><Relationship Id="rId2" Type="http://schemas.openxmlformats.org/officeDocument/2006/relationships/tags" Target="../tags/tag216.xml"/><Relationship Id="rId13" Type="http://schemas.openxmlformats.org/officeDocument/2006/relationships/tags" Target="../tags/tag224.xml"/><Relationship Id="rId12" Type="http://schemas.openxmlformats.org/officeDocument/2006/relationships/tags" Target="../tags/tag223.xml"/><Relationship Id="rId11" Type="http://schemas.openxmlformats.org/officeDocument/2006/relationships/image" Target="../media/image8.png"/><Relationship Id="rId10" Type="http://schemas.openxmlformats.org/officeDocument/2006/relationships/tags" Target="../tags/tag222.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9" Type="http://schemas.openxmlformats.org/officeDocument/2006/relationships/tags" Target="../tags/tag19.xml"/><Relationship Id="rId8" Type="http://schemas.openxmlformats.org/officeDocument/2006/relationships/tags" Target="../tags/tag18.xml"/><Relationship Id="rId7" Type="http://schemas.openxmlformats.org/officeDocument/2006/relationships/image" Target="file:///C:\Users\1V994W2\PycharmProjects\PPT_Background_Generation/pic_temp/pic_half_down.png" TargetMode="External"/><Relationship Id="rId6" Type="http://schemas.openxmlformats.org/officeDocument/2006/relationships/image" Target="../media/image5.png"/><Relationship Id="rId5" Type="http://schemas.openxmlformats.org/officeDocument/2006/relationships/tags" Target="../tags/tag17.xml"/><Relationship Id="rId4" Type="http://schemas.openxmlformats.org/officeDocument/2006/relationships/image" Target="file:///C:\Users\1V994W2\PycharmProjects\PPT_Background_Generation/pic_temp/pic_half_top.png" TargetMode="External"/><Relationship Id="rId3" Type="http://schemas.openxmlformats.org/officeDocument/2006/relationships/image" Target="../media/image4.png"/><Relationship Id="rId2" Type="http://schemas.openxmlformats.org/officeDocument/2006/relationships/tags" Target="../tags/tag16.xml"/><Relationship Id="rId12" Type="http://schemas.openxmlformats.org/officeDocument/2006/relationships/tags" Target="../tags/tag22.xml"/><Relationship Id="rId11" Type="http://schemas.openxmlformats.org/officeDocument/2006/relationships/tags" Target="../tags/tag21.xml"/><Relationship Id="rId10" Type="http://schemas.openxmlformats.org/officeDocument/2006/relationships/tags" Target="../tags/tag20.xml"/><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7" Type="http://schemas.openxmlformats.org/officeDocument/2006/relationships/image" Target="../media/image18.png"/><Relationship Id="rId6" Type="http://schemas.openxmlformats.org/officeDocument/2006/relationships/tags" Target="../tags/tag229.xml"/><Relationship Id="rId5" Type="http://schemas.openxmlformats.org/officeDocument/2006/relationships/tags" Target="../tags/tag228.xml"/><Relationship Id="rId4" Type="http://schemas.openxmlformats.org/officeDocument/2006/relationships/tags" Target="../tags/tag227.xml"/><Relationship Id="rId3" Type="http://schemas.openxmlformats.org/officeDocument/2006/relationships/tags" Target="../tags/tag226.xml"/><Relationship Id="rId2" Type="http://schemas.openxmlformats.org/officeDocument/2006/relationships/tags" Target="../tags/tag225.xml"/><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9" Type="http://schemas.openxmlformats.org/officeDocument/2006/relationships/image" Target="../media/image19.png"/><Relationship Id="rId8" Type="http://schemas.openxmlformats.org/officeDocument/2006/relationships/tags" Target="../tags/tag236.xml"/><Relationship Id="rId7" Type="http://schemas.openxmlformats.org/officeDocument/2006/relationships/tags" Target="../tags/tag235.xml"/><Relationship Id="rId6" Type="http://schemas.openxmlformats.org/officeDocument/2006/relationships/tags" Target="../tags/tag234.xml"/><Relationship Id="rId5" Type="http://schemas.openxmlformats.org/officeDocument/2006/relationships/tags" Target="../tags/tag233.xml"/><Relationship Id="rId4" Type="http://schemas.openxmlformats.org/officeDocument/2006/relationships/tags" Target="../tags/tag232.xml"/><Relationship Id="rId3" Type="http://schemas.openxmlformats.org/officeDocument/2006/relationships/tags" Target="../tags/tag231.xml"/><Relationship Id="rId2" Type="http://schemas.openxmlformats.org/officeDocument/2006/relationships/tags" Target="../tags/tag230.xml"/><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9" Type="http://schemas.openxmlformats.org/officeDocument/2006/relationships/tags" Target="../tags/tag244.xml"/><Relationship Id="rId8" Type="http://schemas.openxmlformats.org/officeDocument/2006/relationships/tags" Target="../tags/tag243.xml"/><Relationship Id="rId7" Type="http://schemas.openxmlformats.org/officeDocument/2006/relationships/tags" Target="../tags/tag242.xml"/><Relationship Id="rId6" Type="http://schemas.openxmlformats.org/officeDocument/2006/relationships/tags" Target="../tags/tag241.xml"/><Relationship Id="rId5" Type="http://schemas.openxmlformats.org/officeDocument/2006/relationships/tags" Target="../tags/tag240.xml"/><Relationship Id="rId4" Type="http://schemas.openxmlformats.org/officeDocument/2006/relationships/tags" Target="../tags/tag239.xml"/><Relationship Id="rId3" Type="http://schemas.openxmlformats.org/officeDocument/2006/relationships/tags" Target="../tags/tag238.xml"/><Relationship Id="rId2" Type="http://schemas.openxmlformats.org/officeDocument/2006/relationships/tags" Target="../tags/tag237.xml"/><Relationship Id="rId10" Type="http://schemas.openxmlformats.org/officeDocument/2006/relationships/image" Target="../media/image15.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9" Type="http://schemas.openxmlformats.org/officeDocument/2006/relationships/tags" Target="../tags/tag252.xml"/><Relationship Id="rId8" Type="http://schemas.openxmlformats.org/officeDocument/2006/relationships/tags" Target="../tags/tag251.xml"/><Relationship Id="rId7" Type="http://schemas.openxmlformats.org/officeDocument/2006/relationships/tags" Target="../tags/tag250.xml"/><Relationship Id="rId6" Type="http://schemas.openxmlformats.org/officeDocument/2006/relationships/tags" Target="../tags/tag249.xml"/><Relationship Id="rId5" Type="http://schemas.openxmlformats.org/officeDocument/2006/relationships/tags" Target="../tags/tag248.xml"/><Relationship Id="rId4" Type="http://schemas.openxmlformats.org/officeDocument/2006/relationships/tags" Target="../tags/tag247.xml"/><Relationship Id="rId3" Type="http://schemas.openxmlformats.org/officeDocument/2006/relationships/tags" Target="../tags/tag246.xml"/><Relationship Id="rId2" Type="http://schemas.openxmlformats.org/officeDocument/2006/relationships/tags" Target="../tags/tag245.xml"/><Relationship Id="rId10" Type="http://schemas.openxmlformats.org/officeDocument/2006/relationships/image" Target="../media/image15.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9" Type="http://schemas.openxmlformats.org/officeDocument/2006/relationships/tags" Target="../tags/tag259.xml"/><Relationship Id="rId8" Type="http://schemas.openxmlformats.org/officeDocument/2006/relationships/tags" Target="../tags/tag258.xml"/><Relationship Id="rId7" Type="http://schemas.openxmlformats.org/officeDocument/2006/relationships/tags" Target="../tags/tag257.xml"/><Relationship Id="rId6" Type="http://schemas.openxmlformats.org/officeDocument/2006/relationships/tags" Target="../tags/tag256.xml"/><Relationship Id="rId5" Type="http://schemas.openxmlformats.org/officeDocument/2006/relationships/tags" Target="../tags/tag255.xml"/><Relationship Id="rId4" Type="http://schemas.openxmlformats.org/officeDocument/2006/relationships/tags" Target="../tags/tag254.xml"/><Relationship Id="rId3" Type="http://schemas.openxmlformats.org/officeDocument/2006/relationships/image" Target="../media/image20.png"/><Relationship Id="rId2" Type="http://schemas.openxmlformats.org/officeDocument/2006/relationships/tags" Target="../tags/tag253.xml"/><Relationship Id="rId10" Type="http://schemas.openxmlformats.org/officeDocument/2006/relationships/tags" Target="../tags/tag260.xml"/><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9" Type="http://schemas.openxmlformats.org/officeDocument/2006/relationships/tags" Target="../tags/tag267.xml"/><Relationship Id="rId8" Type="http://schemas.openxmlformats.org/officeDocument/2006/relationships/tags" Target="../tags/tag266.xml"/><Relationship Id="rId7" Type="http://schemas.openxmlformats.org/officeDocument/2006/relationships/tags" Target="../tags/tag265.xml"/><Relationship Id="rId6" Type="http://schemas.openxmlformats.org/officeDocument/2006/relationships/tags" Target="../tags/tag264.xml"/><Relationship Id="rId5" Type="http://schemas.openxmlformats.org/officeDocument/2006/relationships/tags" Target="../tags/tag263.xml"/><Relationship Id="rId4" Type="http://schemas.openxmlformats.org/officeDocument/2006/relationships/tags" Target="../tags/tag262.xml"/><Relationship Id="rId3" Type="http://schemas.openxmlformats.org/officeDocument/2006/relationships/image" Target="../media/image21.png"/><Relationship Id="rId2" Type="http://schemas.openxmlformats.org/officeDocument/2006/relationships/tags" Target="../tags/tag261.xml"/><Relationship Id="rId12" Type="http://schemas.openxmlformats.org/officeDocument/2006/relationships/tags" Target="../tags/tag270.xml"/><Relationship Id="rId11" Type="http://schemas.openxmlformats.org/officeDocument/2006/relationships/tags" Target="../tags/tag269.xml"/><Relationship Id="rId10" Type="http://schemas.openxmlformats.org/officeDocument/2006/relationships/tags" Target="../tags/tag268.xml"/><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9" Type="http://schemas.openxmlformats.org/officeDocument/2006/relationships/image" Target="../media/image23.png"/><Relationship Id="rId8" Type="http://schemas.openxmlformats.org/officeDocument/2006/relationships/tags" Target="../tags/tag276.xml"/><Relationship Id="rId7" Type="http://schemas.openxmlformats.org/officeDocument/2006/relationships/image" Target="../media/image22.png"/><Relationship Id="rId6" Type="http://schemas.openxmlformats.org/officeDocument/2006/relationships/tags" Target="../tags/tag275.xml"/><Relationship Id="rId5" Type="http://schemas.openxmlformats.org/officeDocument/2006/relationships/tags" Target="../tags/tag274.xml"/><Relationship Id="rId4" Type="http://schemas.openxmlformats.org/officeDocument/2006/relationships/tags" Target="../tags/tag273.xml"/><Relationship Id="rId3" Type="http://schemas.openxmlformats.org/officeDocument/2006/relationships/tags" Target="../tags/tag272.xml"/><Relationship Id="rId2" Type="http://schemas.openxmlformats.org/officeDocument/2006/relationships/tags" Target="../tags/tag271.xml"/><Relationship Id="rId11" Type="http://schemas.openxmlformats.org/officeDocument/2006/relationships/tags" Target="../tags/tag278.xml"/><Relationship Id="rId10" Type="http://schemas.openxmlformats.org/officeDocument/2006/relationships/tags" Target="../tags/tag277.xml"/><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9" Type="http://schemas.openxmlformats.org/officeDocument/2006/relationships/tags" Target="../tags/tag26.xml"/><Relationship Id="rId8" Type="http://schemas.openxmlformats.org/officeDocument/2006/relationships/tags" Target="../tags/tag25.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24.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23.xml"/><Relationship Id="rId13" Type="http://schemas.openxmlformats.org/officeDocument/2006/relationships/tags" Target="../tags/tag30.xml"/><Relationship Id="rId12" Type="http://schemas.openxmlformats.org/officeDocument/2006/relationships/tags" Target="../tags/tag29.xml"/><Relationship Id="rId11" Type="http://schemas.openxmlformats.org/officeDocument/2006/relationships/tags" Target="../tags/tag28.xml"/><Relationship Id="rId10" Type="http://schemas.openxmlformats.org/officeDocument/2006/relationships/tags" Target="../tags/tag27.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34.xml"/><Relationship Id="rId8" Type="http://schemas.openxmlformats.org/officeDocument/2006/relationships/tags" Target="../tags/tag33.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32.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31.xml"/><Relationship Id="rId15" Type="http://schemas.openxmlformats.org/officeDocument/2006/relationships/tags" Target="../tags/tag40.xml"/><Relationship Id="rId14" Type="http://schemas.openxmlformats.org/officeDocument/2006/relationships/tags" Target="../tags/tag39.xml"/><Relationship Id="rId13" Type="http://schemas.openxmlformats.org/officeDocument/2006/relationships/tags" Target="../tags/tag38.xml"/><Relationship Id="rId12" Type="http://schemas.openxmlformats.org/officeDocument/2006/relationships/tags" Target="../tags/tag37.xml"/><Relationship Id="rId11" Type="http://schemas.openxmlformats.org/officeDocument/2006/relationships/tags" Target="../tags/tag36.xml"/><Relationship Id="rId10" Type="http://schemas.openxmlformats.org/officeDocument/2006/relationships/tags" Target="../tags/tag35.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8" Type="http://schemas.openxmlformats.org/officeDocument/2006/relationships/tags" Target="../tags/tag45.xml"/><Relationship Id="rId7" Type="http://schemas.openxmlformats.org/officeDocument/2006/relationships/tags" Target="../tags/tag44.xml"/><Relationship Id="rId6" Type="http://schemas.openxmlformats.org/officeDocument/2006/relationships/tags" Target="../tags/tag43.xml"/><Relationship Id="rId5" Type="http://schemas.openxmlformats.org/officeDocument/2006/relationships/tags" Target="../tags/tag42.xml"/><Relationship Id="rId4" Type="http://schemas.openxmlformats.org/officeDocument/2006/relationships/image" Target="file:///C:\Users\1V994W2\PycharmProjects\PPT_Background_Generation/pic_temp/pic_half_right.png" TargetMode="External"/><Relationship Id="rId3" Type="http://schemas.openxmlformats.org/officeDocument/2006/relationships/image" Target="../media/image6.png"/><Relationship Id="rId2" Type="http://schemas.openxmlformats.org/officeDocument/2006/relationships/tags" Target="../tags/tag41.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48.xml"/><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9" Type="http://schemas.openxmlformats.org/officeDocument/2006/relationships/tags" Target="../tags/tag52.xml"/><Relationship Id="rId8" Type="http://schemas.openxmlformats.org/officeDocument/2006/relationships/tags" Target="../tags/tag51.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50.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49.xml"/><Relationship Id="rId13" Type="http://schemas.openxmlformats.org/officeDocument/2006/relationships/tags" Target="../tags/tag56.xml"/><Relationship Id="rId12" Type="http://schemas.openxmlformats.org/officeDocument/2006/relationships/tags" Target="../tags/tag55.xml"/><Relationship Id="rId11" Type="http://schemas.openxmlformats.org/officeDocument/2006/relationships/tags" Target="../tags/tag54.xml"/><Relationship Id="rId10" Type="http://schemas.openxmlformats.org/officeDocument/2006/relationships/tags" Target="../tags/tag53.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9" Type="http://schemas.openxmlformats.org/officeDocument/2006/relationships/tags" Target="../tags/tag60.xml"/><Relationship Id="rId8" Type="http://schemas.openxmlformats.org/officeDocument/2006/relationships/tags" Target="../tags/tag59.xml"/><Relationship Id="rId7" Type="http://schemas.openxmlformats.org/officeDocument/2006/relationships/image" Target="file:///C:\Users\1V994W2\PycharmProjects\PPT_Background_Generation/pic_temp/1_pic_quater_right_up.png" TargetMode="External"/><Relationship Id="rId6" Type="http://schemas.openxmlformats.org/officeDocument/2006/relationships/image" Target="../media/image3.png"/><Relationship Id="rId5" Type="http://schemas.openxmlformats.org/officeDocument/2006/relationships/tags" Target="../tags/tag58.xml"/><Relationship Id="rId4" Type="http://schemas.openxmlformats.org/officeDocument/2006/relationships/image" Target="file:///C:\Users\1V994W2\PycharmProjects\PPT_Background_Generation/pic_temp/0_pic_quater_left_up.png" TargetMode="External"/><Relationship Id="rId3" Type="http://schemas.openxmlformats.org/officeDocument/2006/relationships/image" Target="../media/image2.png"/><Relationship Id="rId2" Type="http://schemas.openxmlformats.org/officeDocument/2006/relationships/tags" Target="../tags/tag57.xml"/><Relationship Id="rId12" Type="http://schemas.openxmlformats.org/officeDocument/2006/relationships/tags" Target="../tags/tag63.xml"/><Relationship Id="rId11" Type="http://schemas.openxmlformats.org/officeDocument/2006/relationships/tags" Target="../tags/tag62.xml"/><Relationship Id="rId10" Type="http://schemas.openxmlformats.org/officeDocument/2006/relationships/tags" Target="../tags/tag61.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tx2"/>
        </a:solidFill>
        <a:effectLst/>
      </p:bgPr>
    </p:bg>
    <p:spTree>
      <p:nvGrpSpPr>
        <p:cNvPr id="1" name=""/>
        <p:cNvGrpSpPr/>
        <p:nvPr/>
      </p:nvGrpSpPr>
      <p:grpSpPr>
        <a:xfrm>
          <a:off x="0" y="0"/>
          <a:ext cx="0" cy="0"/>
          <a:chOff x="0" y="0"/>
          <a:chExt cx="0" cy="0"/>
        </a:xfrm>
      </p:grpSpPr>
      <p:pic>
        <p:nvPicPr>
          <p:cNvPr id="5" name="图片 4"/>
          <p:cNvPicPr/>
          <p:nvPr>
            <p:custDataLst>
              <p:tags r:id="rId2"/>
            </p:custDataLst>
          </p:nvPr>
        </p:nvPicPr>
        <p:blipFill>
          <a:blip r:embed="rId3" r:link="rId4" cstate="email"/>
          <a:stretch>
            <a:fillRect/>
          </a:stretch>
        </p:blipFill>
        <p:spPr>
          <a:xfrm>
            <a:off x="0" y="0"/>
            <a:ext cx="12192000" cy="6858000"/>
          </a:xfrm>
          <a:prstGeom prst="rect">
            <a:avLst/>
          </a:prstGeom>
        </p:spPr>
      </p:pic>
      <p:sp>
        <p:nvSpPr>
          <p:cNvPr id="16" name="日期占位符 15"/>
          <p:cNvSpPr>
            <a:spLocks noGrp="1"/>
          </p:cNvSpPr>
          <p:nvPr>
            <p:ph type="dt" sz="half" idx="10"/>
            <p:custDataLst>
              <p:tags r:id="rId5"/>
            </p:custDataLst>
          </p:nvPr>
        </p:nvSpPr>
        <p:spPr>
          <a:xfrm>
            <a:off x="879742"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6"/>
            </p:custDataLst>
          </p:nvPr>
        </p:nvSpPr>
        <p:spPr>
          <a:xfrm>
            <a:off x="4116000" y="6349833"/>
            <a:ext cx="3960000" cy="3168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dirty="0"/>
          </a:p>
        </p:txBody>
      </p:sp>
      <p:sp>
        <p:nvSpPr>
          <p:cNvPr id="18" name="灯片编号占位符 17"/>
          <p:cNvSpPr>
            <a:spLocks noGrp="1"/>
          </p:cNvSpPr>
          <p:nvPr>
            <p:ph type="sldNum" sz="quarter" idx="12"/>
            <p:custDataLst>
              <p:tags r:id="rId7"/>
            </p:custDataLst>
          </p:nvPr>
        </p:nvSpPr>
        <p:spPr>
          <a:xfrm>
            <a:off x="8610600"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6" name="文本占位符 5"/>
          <p:cNvSpPr>
            <a:spLocks noGrp="1"/>
          </p:cNvSpPr>
          <p:nvPr>
            <p:ph type="body" sz="quarter" idx="16" hasCustomPrompt="1"/>
            <p:custDataLst>
              <p:tags r:id="rId8"/>
            </p:custDataLst>
          </p:nvPr>
        </p:nvSpPr>
        <p:spPr>
          <a:xfrm>
            <a:off x="6829682" y="3933424"/>
            <a:ext cx="1774323" cy="408940"/>
          </a:xfrm>
          <a:prstGeom prst="rect">
            <a:avLst/>
          </a:prstGeom>
        </p:spPr>
        <p:txBody>
          <a:bodyPr vert="horz" wrap="square" lIns="0" tIns="0" rIns="0" bIns="0" anchor="t" anchorCtr="0">
            <a:normAutofit/>
          </a:bodyPr>
          <a:lstStyle>
            <a:lvl1pPr marL="342900" marR="0" indent="-342900" algn="l" rtl="0" eaLnBrk="1" fontAlgn="auto">
              <a:lnSpc>
                <a:spcPct val="130000"/>
              </a:lnSpc>
              <a:spcBef>
                <a:spcPts val="0"/>
              </a:spcBef>
              <a:spcAft>
                <a:spcPts val="1000"/>
              </a:spcAft>
              <a:buClrTx/>
              <a:buSzPts val="1600"/>
              <a:buFont typeface="Arial" panose="020B0604020202020204" pitchFamily="34" charset="0"/>
              <a:buNone/>
              <a:defRPr sz="1600" b="0" spc="150">
                <a:solidFill>
                  <a:schemeClr val="bg1"/>
                </a:solidFill>
                <a:latin typeface="Arial" panose="020B0604020202020204" pitchFamily="34" charset="0"/>
                <a:ea typeface="微软雅黑" panose="020B0503020204020204" charset="-122"/>
              </a:defRPr>
            </a:lvl1pPr>
          </a:lstStyle>
          <a:p>
            <a:pPr marL="0" marR="0" lvl="0" indent="0" algn="l" defTabSz="914400" rtl="0" eaLnBrk="1" fontAlgn="auto" latinLnBrk="0" hangingPunct="1">
              <a:lnSpc>
                <a:spcPct val="130000"/>
              </a:lnSpc>
              <a:spcBef>
                <a:spcPts val="0"/>
              </a:spcBef>
              <a:spcAft>
                <a:spcPts val="1000"/>
              </a:spcAft>
              <a:buClr>
                <a:schemeClr val="tx1">
                  <a:lumMod val="100000"/>
                </a:schemeClr>
              </a:buClr>
              <a:buSzPts val="1600"/>
              <a:buFont typeface="Arial" panose="020B0604020202020204" pitchFamily="34" charset="0"/>
              <a:buNone/>
            </a:pPr>
            <a:r>
              <a:rPr lang="zh-CN" altLang="en-US"/>
              <a:t>编辑文本</a:t>
            </a:r>
            <a:endParaRPr lang="zh-CN" altLang="en-US"/>
          </a:p>
        </p:txBody>
      </p:sp>
      <p:sp>
        <p:nvSpPr>
          <p:cNvPr id="4" name="文本占位符 3"/>
          <p:cNvSpPr>
            <a:spLocks noGrp="1"/>
          </p:cNvSpPr>
          <p:nvPr>
            <p:ph type="body" sz="quarter" idx="15" hasCustomPrompt="1"/>
            <p:custDataLst>
              <p:tags r:id="rId9"/>
            </p:custDataLst>
          </p:nvPr>
        </p:nvSpPr>
        <p:spPr>
          <a:xfrm>
            <a:off x="9510841" y="3933424"/>
            <a:ext cx="1774323" cy="408940"/>
          </a:xfrm>
          <a:prstGeom prst="rect">
            <a:avLst/>
          </a:prstGeom>
        </p:spPr>
        <p:txBody>
          <a:bodyPr vert="horz" wrap="square" lIns="0" tIns="0" rIns="0" bIns="0" anchor="t" anchorCtr="0">
            <a:normAutofit/>
          </a:bodyPr>
          <a:lstStyle>
            <a:lvl1pPr marL="342900" marR="0" indent="-342900" algn="l" rtl="0" eaLnBrk="1" fontAlgn="auto">
              <a:lnSpc>
                <a:spcPct val="130000"/>
              </a:lnSpc>
              <a:spcBef>
                <a:spcPts val="0"/>
              </a:spcBef>
              <a:spcAft>
                <a:spcPts val="1000"/>
              </a:spcAft>
              <a:buClrTx/>
              <a:buSzPts val="1600"/>
              <a:buFont typeface="Arial" panose="020B0604020202020204" pitchFamily="34" charset="0"/>
              <a:buNone/>
              <a:defRPr sz="1600" b="0" spc="150">
                <a:solidFill>
                  <a:schemeClr val="bg1"/>
                </a:solidFill>
                <a:latin typeface="Arial" panose="020B0604020202020204" pitchFamily="34" charset="0"/>
                <a:ea typeface="微软雅黑" panose="020B0503020204020204" charset="-122"/>
              </a:defRPr>
            </a:lvl1pPr>
          </a:lstStyle>
          <a:p>
            <a:pPr marL="0" marR="0" lvl="0" indent="0" algn="l" defTabSz="914400" rtl="0" eaLnBrk="1" fontAlgn="auto" latinLnBrk="0" hangingPunct="1">
              <a:lnSpc>
                <a:spcPct val="130000"/>
              </a:lnSpc>
              <a:spcBef>
                <a:spcPts val="0"/>
              </a:spcBef>
              <a:spcAft>
                <a:spcPts val="1000"/>
              </a:spcAft>
              <a:buClr>
                <a:schemeClr val="tx1">
                  <a:lumMod val="100000"/>
                </a:schemeClr>
              </a:buClr>
              <a:buSzPts val="1600"/>
              <a:buFont typeface="Arial" panose="020B0604020202020204" pitchFamily="34" charset="0"/>
              <a:buNone/>
            </a:pPr>
            <a:r>
              <a:rPr lang="zh-CN" altLang="en-US" dirty="0"/>
              <a:t>编辑文本</a:t>
            </a:r>
            <a:endParaRPr lang="zh-CN" altLang="en-US" dirty="0"/>
          </a:p>
        </p:txBody>
      </p:sp>
      <p:sp>
        <p:nvSpPr>
          <p:cNvPr id="3" name="标题 2"/>
          <p:cNvSpPr>
            <a:spLocks noGrp="1"/>
          </p:cNvSpPr>
          <p:nvPr>
            <p:ph type="ctrTitle" idx="14" hasCustomPrompt="1"/>
            <p:custDataLst>
              <p:tags r:id="rId10"/>
            </p:custDataLst>
          </p:nvPr>
        </p:nvSpPr>
        <p:spPr>
          <a:xfrm>
            <a:off x="6829682" y="2007470"/>
            <a:ext cx="4480918" cy="970915"/>
          </a:xfrm>
        </p:spPr>
        <p:txBody>
          <a:bodyPr vert="horz" wrap="square" lIns="0" tIns="0" rIns="0" bIns="0" anchor="ctr" anchorCtr="0">
            <a:normAutofit/>
          </a:bodyPr>
          <a:lstStyle>
            <a:lvl1pPr marL="0" marR="0" indent="0" algn="l" defTabSz="914400" rtl="0" eaLnBrk="1" fontAlgn="auto" latinLnBrk="0" hangingPunct="1">
              <a:lnSpc>
                <a:spcPct val="100000"/>
              </a:lnSpc>
              <a:spcBef>
                <a:spcPct val="0"/>
              </a:spcBef>
              <a:spcAft>
                <a:spcPts val="0"/>
              </a:spcAft>
              <a:buClrTx/>
              <a:buSzPts val="5400"/>
              <a:buFont typeface="Arial" panose="020B0604020202020204" pitchFamily="34" charset="0"/>
              <a:buNone/>
              <a:defRPr sz="5400" b="0" spc="600">
                <a:solidFill>
                  <a:schemeClr val="bg1"/>
                </a:solidFill>
                <a:latin typeface="Arial" panose="020B0604020202020204" pitchFamily="34" charset="0"/>
                <a:ea typeface="汉仪旗黑-85S" panose="00020600040101010101" pitchFamily="18" charset="-122"/>
              </a:defRPr>
            </a:lvl1pPr>
          </a:lstStyle>
          <a:p>
            <a:r>
              <a:rPr lang="zh-CN" altLang="en-US" dirty="0"/>
              <a:t>编辑标题</a:t>
            </a:r>
            <a:endParaRPr lang="zh-CN" altLang="en-US" dirty="0"/>
          </a:p>
        </p:txBody>
      </p:sp>
      <p:sp>
        <p:nvSpPr>
          <p:cNvPr id="2" name="副标题 1"/>
          <p:cNvSpPr>
            <a:spLocks noGrp="1"/>
          </p:cNvSpPr>
          <p:nvPr>
            <p:ph type="subTitle" idx="13" hasCustomPrompt="1"/>
            <p:custDataLst>
              <p:tags r:id="rId11"/>
            </p:custDataLst>
          </p:nvPr>
        </p:nvSpPr>
        <p:spPr>
          <a:xfrm>
            <a:off x="6829726" y="3182855"/>
            <a:ext cx="4481508" cy="370205"/>
          </a:xfrm>
        </p:spPr>
        <p:txBody>
          <a:bodyPr vert="horz" wrap="square" lIns="0" tIns="0" rIns="0" bIns="0" anchor="t" anchorCtr="0">
            <a:normAutofit/>
          </a:bodyPr>
          <a:lstStyle>
            <a:lvl1pPr marL="0" marR="0" indent="0" algn="l" defTabSz="914400" rtl="0" eaLnBrk="1" fontAlgn="auto" latinLnBrk="0" hangingPunct="1">
              <a:lnSpc>
                <a:spcPct val="100000"/>
              </a:lnSpc>
              <a:spcBef>
                <a:spcPts val="0"/>
              </a:spcBef>
              <a:spcAft>
                <a:spcPts val="0"/>
              </a:spcAft>
              <a:buClrTx/>
              <a:buSzPts val="2000"/>
              <a:buFont typeface="Arial" panose="020B0604020202020204" pitchFamily="34" charset="0"/>
              <a:buNone/>
              <a:defRPr sz="2000" b="0" spc="200">
                <a:solidFill>
                  <a:schemeClr val="bg1"/>
                </a:solidFill>
                <a:latin typeface="Arial" panose="020B0604020202020204" pitchFamily="34" charset="0"/>
                <a:ea typeface="微软雅黑" panose="020B0503020204020204" charset="-122"/>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zh-CN" altLang="en-US"/>
              <a:t>单击此处编辑副标题</a:t>
            </a:r>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pic>
        <p:nvPicPr>
          <p:cNvPr id="8" name="图片 7"/>
          <p:cNvPicPr/>
          <p:nvPr>
            <p:custDataLst>
              <p:tags r:id="rId2"/>
            </p:custDataLst>
          </p:nvPr>
        </p:nvPicPr>
        <p:blipFill>
          <a:blip r:embed="rId3" r:link="rId4" cstate="email"/>
          <a:stretch>
            <a:fillRect/>
          </a:stretch>
        </p:blipFill>
        <p:spPr>
          <a:xfrm>
            <a:off x="0" y="0"/>
            <a:ext cx="720090" cy="588767"/>
          </a:xfrm>
          <a:prstGeom prst="rect">
            <a:avLst/>
          </a:prstGeom>
        </p:spPr>
      </p:pic>
      <p:pic>
        <p:nvPicPr>
          <p:cNvPr id="6" name="图片 5"/>
          <p:cNvPicPr/>
          <p:nvPr>
            <p:custDataLst>
              <p:tags r:id="rId5"/>
            </p:custDataLst>
          </p:nvPr>
        </p:nvPicPr>
        <p:blipFill>
          <a:blip r:embed="rId6" r:link="rId7" cstate="email"/>
          <a:stretch>
            <a:fillRect/>
          </a:stretch>
        </p:blipFill>
        <p:spPr>
          <a:xfrm>
            <a:off x="11471910" y="0"/>
            <a:ext cx="720090" cy="588767"/>
          </a:xfrm>
          <a:prstGeom prst="rect">
            <a:avLst/>
          </a:prstGeom>
        </p:spPr>
      </p:pic>
      <p:sp>
        <p:nvSpPr>
          <p:cNvPr id="3" name="日期占位符 2"/>
          <p:cNvSpPr>
            <a:spLocks noGrp="1"/>
          </p:cNvSpPr>
          <p:nvPr>
            <p:ph type="dt" sz="half" idx="10"/>
            <p:custDataLst>
              <p:tags r:id="rId8"/>
            </p:custDataLst>
          </p:nvPr>
        </p:nvSpPr>
        <p:spPr>
          <a:xfrm>
            <a:off x="879742"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a:xfrm>
            <a:off x="4116000" y="6349833"/>
            <a:ext cx="3960000" cy="3168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a:p>
        </p:txBody>
      </p:sp>
      <p:sp>
        <p:nvSpPr>
          <p:cNvPr id="5" name="灯片编号占位符 4"/>
          <p:cNvSpPr>
            <a:spLocks noGrp="1"/>
          </p:cNvSpPr>
          <p:nvPr>
            <p:ph type="sldNum" sz="quarter" idx="12"/>
            <p:custDataLst>
              <p:tags r:id="rId10"/>
            </p:custDataLst>
          </p:nvPr>
        </p:nvSpPr>
        <p:spPr>
          <a:xfrm>
            <a:off x="8610600"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11"/>
            </p:custDataLst>
          </p:nvPr>
        </p:nvSpPr>
        <p:spPr>
          <a:xfrm>
            <a:off x="669930" y="952508"/>
            <a:ext cx="10852237" cy="5388907"/>
          </a:xfrm>
        </p:spPr>
        <p:txBody>
          <a:bodyPr wrap="square">
            <a:normAutofit/>
          </a:bodyPr>
          <a:lstStyle>
            <a:lvl1pPr>
              <a:defRPr>
                <a:solidFill>
                  <a:schemeClr val="tx1"/>
                </a:solidFill>
                <a:latin typeface="Arial" panose="020B0604020202020204" pitchFamily="34" charset="0"/>
                <a:ea typeface="微软雅黑" panose="020B0503020204020204" charset="-122"/>
              </a:defRPr>
            </a:lvl1pPr>
            <a:lvl2pPr>
              <a:defRPr>
                <a:solidFill>
                  <a:schemeClr val="tx1"/>
                </a:solidFill>
                <a:latin typeface="Arial" panose="020B0604020202020204" pitchFamily="34" charset="0"/>
                <a:ea typeface="微软雅黑" panose="020B0503020204020204" charset="-122"/>
              </a:defRPr>
            </a:lvl2pPr>
            <a:lvl3pPr>
              <a:defRPr>
                <a:solidFill>
                  <a:schemeClr val="tx1"/>
                </a:solidFill>
                <a:latin typeface="Arial" panose="020B0604020202020204" pitchFamily="34" charset="0"/>
                <a:ea typeface="微软雅黑" panose="020B0503020204020204" charset="-122"/>
              </a:defRPr>
            </a:lvl3pPr>
            <a:lvl4pPr>
              <a:defRPr>
                <a:solidFill>
                  <a:schemeClr val="tx1"/>
                </a:solidFill>
                <a:latin typeface="Arial" panose="020B0604020202020204" pitchFamily="34" charset="0"/>
                <a:ea typeface="微软雅黑" panose="020B0503020204020204" charset="-122"/>
              </a:defRPr>
            </a:lvl4pPr>
            <a:lvl5pPr>
              <a:defRPr>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tx2"/>
        </a:solidFill>
        <a:effectLst/>
      </p:bgPr>
    </p:bg>
    <p:spTree>
      <p:nvGrpSpPr>
        <p:cNvPr id="1" name=""/>
        <p:cNvGrpSpPr/>
        <p:nvPr/>
      </p:nvGrpSpPr>
      <p:grpSpPr>
        <a:xfrm>
          <a:off x="0" y="0"/>
          <a:ext cx="0" cy="0"/>
          <a:chOff x="0" y="0"/>
          <a:chExt cx="0" cy="0"/>
        </a:xfrm>
      </p:grpSpPr>
      <p:pic>
        <p:nvPicPr>
          <p:cNvPr id="6" name="图片 5"/>
          <p:cNvPicPr/>
          <p:nvPr>
            <p:custDataLst>
              <p:tags r:id="rId2"/>
            </p:custDataLst>
          </p:nvPr>
        </p:nvPicPr>
        <p:blipFill>
          <a:blip r:embed="rId3" r:link="rId4" cstate="email"/>
          <a:stretch>
            <a:fillRect/>
          </a:stretch>
        </p:blipFill>
        <p:spPr>
          <a:xfrm>
            <a:off x="0" y="0"/>
            <a:ext cx="12192000" cy="6858000"/>
          </a:xfrm>
          <a:prstGeom prst="rect">
            <a:avLst/>
          </a:prstGeom>
        </p:spPr>
      </p:pic>
      <p:sp>
        <p:nvSpPr>
          <p:cNvPr id="3" name="日期占位符 2"/>
          <p:cNvSpPr>
            <a:spLocks noGrp="1"/>
          </p:cNvSpPr>
          <p:nvPr>
            <p:ph type="dt" sz="half" idx="10"/>
            <p:custDataLst>
              <p:tags r:id="rId5"/>
            </p:custDataLst>
          </p:nvPr>
        </p:nvSpPr>
        <p:spPr>
          <a:xfrm>
            <a:off x="879742"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a:xfrm>
            <a:off x="4116000" y="6349833"/>
            <a:ext cx="3960000" cy="3168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a:p>
        </p:txBody>
      </p:sp>
      <p:sp>
        <p:nvSpPr>
          <p:cNvPr id="5" name="灯片编号占位符 4"/>
          <p:cNvSpPr>
            <a:spLocks noGrp="1"/>
          </p:cNvSpPr>
          <p:nvPr>
            <p:ph type="sldNum" sz="quarter" idx="12"/>
            <p:custDataLst>
              <p:tags r:id="rId7"/>
            </p:custDataLst>
          </p:nvPr>
        </p:nvSpPr>
        <p:spPr>
          <a:xfrm>
            <a:off x="8610600"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
        <p:nvSpPr>
          <p:cNvPr id="7" name="文本占位符 6"/>
          <p:cNvSpPr>
            <a:spLocks noGrp="1"/>
          </p:cNvSpPr>
          <p:nvPr>
            <p:ph type="body" idx="14" hasCustomPrompt="1"/>
            <p:custDataLst>
              <p:tags r:id="rId8"/>
            </p:custDataLst>
          </p:nvPr>
        </p:nvSpPr>
        <p:spPr>
          <a:xfrm>
            <a:off x="6832600" y="3822700"/>
            <a:ext cx="3009900" cy="480060"/>
          </a:xfrm>
        </p:spPr>
        <p:txBody>
          <a:bodyPr vert="horz" wrap="square" lIns="0" tIns="0" rIns="0" bIns="0" anchor="t" anchorCtr="0">
            <a:normAutofit/>
          </a:bodyPr>
          <a:lstStyle>
            <a:lvl1pPr marL="457200" marR="0" indent="-457200" algn="l" rtl="0" eaLnBrk="1" fontAlgn="auto">
              <a:lnSpc>
                <a:spcPct val="100000"/>
              </a:lnSpc>
              <a:spcBef>
                <a:spcPts val="0"/>
              </a:spcBef>
              <a:spcAft>
                <a:spcPts val="0"/>
              </a:spcAft>
              <a:buClrTx/>
              <a:buSzPts val="2000"/>
              <a:buFont typeface="Arial" panose="020B0604020202020204" pitchFamily="34" charset="0"/>
              <a:buNone/>
              <a:defRPr sz="2000" b="0" spc="300">
                <a:solidFill>
                  <a:schemeClr val="bg1"/>
                </a:solidFill>
                <a:latin typeface="Arial" panose="020B0604020202020204" pitchFamily="34" charset="0"/>
                <a:ea typeface="微软雅黑" panose="020B0503020204020204" charset="-122"/>
              </a:defRPr>
            </a:lvl1pPr>
          </a:lstStyle>
          <a:p>
            <a:pPr marL="0" marR="0" lvl="0" indent="0" algn="l" defTabSz="914400" rtl="0" eaLnBrk="1" fontAlgn="auto" latinLnBrk="0" hangingPunct="1">
              <a:lnSpc>
                <a:spcPct val="100000"/>
              </a:lnSpc>
              <a:spcBef>
                <a:spcPts val="0"/>
              </a:spcBef>
              <a:spcAft>
                <a:spcPts val="0"/>
              </a:spcAft>
              <a:buClr>
                <a:schemeClr val="tx1">
                  <a:lumMod val="65000"/>
                  <a:lumOff val="35000"/>
                </a:schemeClr>
              </a:buClr>
              <a:buSzPts val="2000"/>
              <a:buFont typeface="Arial" panose="020B0604020202020204" pitchFamily="34" charset="0"/>
              <a:buNone/>
            </a:pPr>
            <a:r>
              <a:rPr lang="zh-CN" altLang="en-US" dirty="0"/>
              <a:t>单击此处编辑副标题</a:t>
            </a:r>
            <a:endParaRPr lang="zh-CN" altLang="en-US" dirty="0"/>
          </a:p>
        </p:txBody>
      </p:sp>
      <p:sp>
        <p:nvSpPr>
          <p:cNvPr id="2" name="标题 1"/>
          <p:cNvSpPr>
            <a:spLocks noGrp="1"/>
          </p:cNvSpPr>
          <p:nvPr>
            <p:ph type="title" idx="13" hasCustomPrompt="1"/>
            <p:custDataLst>
              <p:tags r:id="rId9"/>
            </p:custDataLst>
          </p:nvPr>
        </p:nvSpPr>
        <p:spPr>
          <a:xfrm>
            <a:off x="6730982" y="2555240"/>
            <a:ext cx="4572036" cy="1172210"/>
          </a:xfrm>
        </p:spPr>
        <p:txBody>
          <a:bodyPr vert="horz" wrap="square" lIns="0" tIns="0" rIns="0" bIns="0" anchor="ctr" anchorCtr="0">
            <a:normAutofit/>
          </a:bodyPr>
          <a:lstStyle>
            <a:lvl1pPr marL="0" marR="0" indent="0" algn="l" defTabSz="914400" rtl="0" eaLnBrk="1" fontAlgn="auto" latinLnBrk="0" hangingPunct="1">
              <a:lnSpc>
                <a:spcPct val="100000"/>
              </a:lnSpc>
              <a:spcBef>
                <a:spcPct val="0"/>
              </a:spcBef>
              <a:spcAft>
                <a:spcPts val="0"/>
              </a:spcAft>
              <a:buClrTx/>
              <a:buSzPts val="6600"/>
              <a:buFont typeface="Arial" panose="020B0604020202020204" pitchFamily="34" charset="0"/>
              <a:buNone/>
              <a:defRPr sz="6600" b="0" spc="700">
                <a:solidFill>
                  <a:schemeClr val="bg1"/>
                </a:solidFill>
                <a:latin typeface="Arial" panose="020B0604020202020204" pitchFamily="34" charset="0"/>
                <a:ea typeface="汉仪旗黑-85S" panose="00020600040101010101" pitchFamily="18" charset="-122"/>
              </a:defRPr>
            </a:lvl1pPr>
          </a:lstStyle>
          <a:p>
            <a:r>
              <a:rPr lang="zh-CN" altLang="en-US"/>
              <a:t>编辑标题</a:t>
            </a:r>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pic>
        <p:nvPicPr>
          <p:cNvPr id="7" name="图片 6"/>
          <p:cNvPicPr/>
          <p:nvPr>
            <p:custDataLst>
              <p:tags r:id="rId2"/>
            </p:custDataLst>
          </p:nvPr>
        </p:nvPicPr>
        <p:blipFill>
          <a:blip r:embed="rId3" r:link="rId4" cstate="email"/>
          <a:stretch>
            <a:fillRect/>
          </a:stretch>
        </p:blipFill>
        <p:spPr>
          <a:xfrm>
            <a:off x="0" y="0"/>
            <a:ext cx="720090" cy="588767"/>
          </a:xfrm>
          <a:prstGeom prst="rect">
            <a:avLst/>
          </a:prstGeom>
        </p:spPr>
      </p:pic>
      <p:pic>
        <p:nvPicPr>
          <p:cNvPr id="6" name="图片 5"/>
          <p:cNvPicPr/>
          <p:nvPr>
            <p:custDataLst>
              <p:tags r:id="rId5"/>
            </p:custDataLst>
          </p:nvPr>
        </p:nvPicPr>
        <p:blipFill>
          <a:blip r:embed="rId6" r:link="rId7" cstate="email"/>
          <a:stretch>
            <a:fillRect/>
          </a:stretch>
        </p:blipFill>
        <p:spPr>
          <a:xfrm>
            <a:off x="11471910" y="0"/>
            <a:ext cx="720090" cy="588767"/>
          </a:xfrm>
          <a:prstGeom prst="rect">
            <a:avLst/>
          </a:prstGeom>
        </p:spPr>
      </p:pic>
      <p:sp>
        <p:nvSpPr>
          <p:cNvPr id="2" name="标题 1"/>
          <p:cNvSpPr>
            <a:spLocks noGrp="1"/>
          </p:cNvSpPr>
          <p:nvPr>
            <p:ph type="title"/>
            <p:custDataLst>
              <p:tags r:id="rId8"/>
            </p:custDataLst>
          </p:nvPr>
        </p:nvSpPr>
        <p:spPr>
          <a:xfrm>
            <a:off x="669882" y="443230"/>
            <a:ext cx="10852237" cy="441964"/>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9"/>
            </p:custDataLst>
          </p:nvPr>
        </p:nvSpPr>
        <p:spPr>
          <a:xfrm>
            <a:off x="879742"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a:xfrm>
            <a:off x="4116000" y="6349833"/>
            <a:ext cx="3960000" cy="3168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1"/>
            </p:custDataLst>
          </p:nvPr>
        </p:nvSpPr>
        <p:spPr>
          <a:xfrm>
            <a:off x="8610600"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bg2"/>
        </a:solidFill>
        <a:effectLst/>
      </p:bgPr>
    </p:bg>
    <p:spTree>
      <p:nvGrpSpPr>
        <p:cNvPr id="1" name=""/>
        <p:cNvGrpSpPr/>
        <p:nvPr/>
      </p:nvGrpSpPr>
      <p:grpSpPr>
        <a:xfrm>
          <a:off x="0" y="0"/>
          <a:ext cx="0" cy="0"/>
          <a:chOff x="0" y="0"/>
          <a:chExt cx="0" cy="0"/>
        </a:xfrm>
      </p:grpSpPr>
      <p:sp>
        <p:nvSpPr>
          <p:cNvPr id="10" name="矩形 9"/>
          <p:cNvSpPr/>
          <p:nvPr>
            <p:custDataLst>
              <p:tags r:id="rId2"/>
            </p:custDataLst>
          </p:nvPr>
        </p:nvSpPr>
        <p:spPr>
          <a:xfrm>
            <a:off x="292075" y="303809"/>
            <a:ext cx="11607851" cy="6250382"/>
          </a:xfrm>
          <a:prstGeom prst="rect">
            <a:avLst/>
          </a:prstGeom>
          <a:solidFill>
            <a:schemeClr val="tx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pic>
        <p:nvPicPr>
          <p:cNvPr id="9" name="图片 8"/>
          <p:cNvPicPr/>
          <p:nvPr>
            <p:custDataLst>
              <p:tags r:id="rId3"/>
            </p:custDataLst>
          </p:nvPr>
        </p:nvPicPr>
        <p:blipFill>
          <a:blip r:embed="rId4" r:link="rId5" cstate="email"/>
          <a:stretch>
            <a:fillRect/>
          </a:stretch>
        </p:blipFill>
        <p:spPr>
          <a:xfrm>
            <a:off x="0" y="0"/>
            <a:ext cx="720090" cy="588767"/>
          </a:xfrm>
          <a:prstGeom prst="rect">
            <a:avLst/>
          </a:prstGeom>
        </p:spPr>
      </p:pic>
      <p:pic>
        <p:nvPicPr>
          <p:cNvPr id="8" name="图片 7"/>
          <p:cNvPicPr/>
          <p:nvPr>
            <p:custDataLst>
              <p:tags r:id="rId6"/>
            </p:custDataLst>
          </p:nvPr>
        </p:nvPicPr>
        <p:blipFill>
          <a:blip r:embed="rId7" r:link="rId8" cstate="email"/>
          <a:stretch>
            <a:fillRect/>
          </a:stretch>
        </p:blipFill>
        <p:spPr>
          <a:xfrm>
            <a:off x="11471910" y="0"/>
            <a:ext cx="720090" cy="588767"/>
          </a:xfrm>
          <a:prstGeom prst="rect">
            <a:avLst/>
          </a:prstGeom>
        </p:spPr>
      </p:pic>
      <p:sp>
        <p:nvSpPr>
          <p:cNvPr id="2" name="标题 1"/>
          <p:cNvSpPr>
            <a:spLocks noGrp="1"/>
          </p:cNvSpPr>
          <p:nvPr>
            <p:ph type="title" hasCustomPrompt="1"/>
            <p:custDataLst>
              <p:tags r:id="rId9"/>
            </p:custDataLst>
          </p:nvPr>
        </p:nvSpPr>
        <p:spPr>
          <a:xfrm>
            <a:off x="1281600" y="1249200"/>
            <a:ext cx="9626400" cy="723600"/>
          </a:xfrm>
        </p:spPr>
        <p:txBody>
          <a:bodyPr wrap="square" anchor="ctr">
            <a:normAutofit/>
          </a:bodyPr>
          <a:lstStyle>
            <a:lvl1pPr>
              <a:defRPr sz="3200" baseline="0">
                <a:solidFill>
                  <a:schemeClr val="tx1"/>
                </a:solidFill>
                <a:latin typeface="Arial" panose="020B0604020202020204" pitchFamily="34" charset="0"/>
                <a:ea typeface="微软雅黑" panose="020B050302020402020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10"/>
            </p:custDataLst>
          </p:nvPr>
        </p:nvSpPr>
        <p:spPr>
          <a:xfrm>
            <a:off x="1281113" y="2163600"/>
            <a:ext cx="9626600" cy="3445200"/>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vl2pPr>
              <a:defRPr baseline="0">
                <a:solidFill>
                  <a:schemeClr val="tx1"/>
                </a:solidFill>
                <a:latin typeface="Arial" panose="020B0604020202020204" pitchFamily="34" charset="0"/>
                <a:ea typeface="微软雅黑" panose="020B0503020204020204" charset="-122"/>
              </a:defRPr>
            </a:lvl2pPr>
            <a:lvl3pPr>
              <a:defRPr baseline="0">
                <a:solidFill>
                  <a:schemeClr val="tx1"/>
                </a:solidFill>
                <a:latin typeface="Arial" panose="020B0604020202020204" pitchFamily="34" charset="0"/>
                <a:ea typeface="微软雅黑" panose="020B0503020204020204" charset="-122"/>
              </a:defRPr>
            </a:lvl3pPr>
            <a:lvl4pPr>
              <a:defRPr baseline="0">
                <a:solidFill>
                  <a:schemeClr val="tx1"/>
                </a:solidFill>
                <a:latin typeface="Arial" panose="020B0604020202020204" pitchFamily="34" charset="0"/>
                <a:ea typeface="微软雅黑" panose="020B0503020204020204" charset="-122"/>
              </a:defRPr>
            </a:lvl4pPr>
            <a:lvl5pPr>
              <a:defRPr baseline="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11"/>
            </p:custDataLst>
          </p:nvPr>
        </p:nvSpPr>
        <p:spPr>
          <a:xfrm>
            <a:off x="879742"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2"/>
            </p:custDataLst>
          </p:nvPr>
        </p:nvSpPr>
        <p:spPr>
          <a:xfrm>
            <a:off x="4116000" y="6349833"/>
            <a:ext cx="3960000" cy="3168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3"/>
            </p:custDataLst>
          </p:nvPr>
        </p:nvSpPr>
        <p:spPr>
          <a:xfrm>
            <a:off x="8610600"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10" name="矩形 9"/>
          <p:cNvSpPr/>
          <p:nvPr>
            <p:custDataLst>
              <p:tags r:id="rId2"/>
            </p:custDataLst>
          </p:nvPr>
        </p:nvSpPr>
        <p:spPr>
          <a:xfrm>
            <a:off x="0" y="0"/>
            <a:ext cx="4824603" cy="6858000"/>
          </a:xfrm>
          <a:prstGeom prst="rect">
            <a:avLst/>
          </a:prstGeom>
          <a:solidFill>
            <a:schemeClr val="tx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pic>
        <p:nvPicPr>
          <p:cNvPr id="8" name="图片 7"/>
          <p:cNvPicPr/>
          <p:nvPr>
            <p:custDataLst>
              <p:tags r:id="rId3"/>
            </p:custDataLst>
          </p:nvPr>
        </p:nvPicPr>
        <p:blipFill>
          <a:blip r:embed="rId4" r:link="rId5" cstate="email"/>
          <a:stretch>
            <a:fillRect/>
          </a:stretch>
        </p:blipFill>
        <p:spPr>
          <a:xfrm>
            <a:off x="11471910" y="0"/>
            <a:ext cx="720090" cy="588767"/>
          </a:xfrm>
          <a:prstGeom prst="rect">
            <a:avLst/>
          </a:prstGeom>
        </p:spPr>
      </p:pic>
      <p:sp>
        <p:nvSpPr>
          <p:cNvPr id="2" name="标题 1"/>
          <p:cNvSpPr>
            <a:spLocks noGrp="1"/>
          </p:cNvSpPr>
          <p:nvPr>
            <p:ph type="title" hasCustomPrompt="1"/>
            <p:custDataLst>
              <p:tags r:id="rId6"/>
            </p:custDataLst>
          </p:nvPr>
        </p:nvSpPr>
        <p:spPr>
          <a:xfrm>
            <a:off x="583200" y="770400"/>
            <a:ext cx="3960000" cy="882000"/>
          </a:xfrm>
        </p:spPr>
        <p:txBody>
          <a:bodyPr wrap="square" anchor="ctr" anchorCtr="0">
            <a:normAutofit/>
          </a:bodyPr>
          <a:lstStyle>
            <a:lvl1pPr>
              <a:defRPr sz="3600" baseline="0">
                <a:solidFill>
                  <a:schemeClr val="tx1"/>
                </a:solidFill>
                <a:latin typeface="Arial" panose="020B0604020202020204" pitchFamily="34" charset="0"/>
                <a:ea typeface="微软雅黑" panose="020B0503020204020204" charset="-122"/>
              </a:defRPr>
            </a:lvl1pPr>
          </a:lstStyle>
          <a:p>
            <a:r>
              <a:rPr lang="zh-CN" altLang="en-US" dirty="0"/>
              <a:t>单击编辑标题</a:t>
            </a:r>
            <a:endParaRPr lang="zh-CN" altLang="en-US" dirty="0"/>
          </a:p>
        </p:txBody>
      </p:sp>
      <p:sp>
        <p:nvSpPr>
          <p:cNvPr id="3" name="日期占位符 2"/>
          <p:cNvSpPr>
            <a:spLocks noGrp="1"/>
          </p:cNvSpPr>
          <p:nvPr>
            <p:ph type="dt" sz="half" idx="10"/>
            <p:custDataLst>
              <p:tags r:id="rId7"/>
            </p:custDataLst>
          </p:nvPr>
        </p:nvSpPr>
        <p:spPr>
          <a:xfrm>
            <a:off x="879742"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a:xfrm>
            <a:off x="4116000" y="6349833"/>
            <a:ext cx="3960000" cy="3168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9"/>
            </p:custDataLst>
          </p:nvPr>
        </p:nvSpPr>
        <p:spPr>
          <a:xfrm>
            <a:off x="8610600"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0"/>
            </p:custDataLst>
          </p:nvPr>
        </p:nvSpPr>
        <p:spPr>
          <a:xfrm>
            <a:off x="586800" y="1764000"/>
            <a:ext cx="3956400" cy="4093200"/>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vl2pPr>
              <a:defRPr baseline="0">
                <a:solidFill>
                  <a:schemeClr val="tx1"/>
                </a:solidFill>
                <a:latin typeface="Arial" panose="020B0604020202020204" pitchFamily="34" charset="0"/>
                <a:ea typeface="微软雅黑" panose="020B0503020204020204" charset="-122"/>
              </a:defRPr>
            </a:lvl2pPr>
            <a:lvl3pPr>
              <a:defRPr baseline="0">
                <a:solidFill>
                  <a:schemeClr val="tx1"/>
                </a:solidFill>
                <a:latin typeface="Arial" panose="020B0604020202020204" pitchFamily="34" charset="0"/>
                <a:ea typeface="微软雅黑" panose="020B0503020204020204" charset="-122"/>
              </a:defRPr>
            </a:lvl3pPr>
            <a:lvl4pPr>
              <a:defRPr baseline="0">
                <a:solidFill>
                  <a:schemeClr val="tx1"/>
                </a:solidFill>
                <a:latin typeface="Arial" panose="020B0604020202020204" pitchFamily="34" charset="0"/>
                <a:ea typeface="微软雅黑" panose="020B0503020204020204" charset="-122"/>
              </a:defRPr>
            </a:lvl4pPr>
            <a:lvl5pPr>
              <a:defRPr baseline="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1"/>
            </p:custDataLst>
          </p:nvPr>
        </p:nvSpPr>
        <p:spPr>
          <a:xfrm>
            <a:off x="5101200" y="769938"/>
            <a:ext cx="6480000" cy="5087937"/>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vl2pPr>
              <a:defRPr baseline="0">
                <a:solidFill>
                  <a:schemeClr val="tx1"/>
                </a:solidFill>
                <a:latin typeface="Arial" panose="020B0604020202020204" pitchFamily="34" charset="0"/>
                <a:ea typeface="微软雅黑" panose="020B0503020204020204" charset="-122"/>
              </a:defRPr>
            </a:lvl2pPr>
            <a:lvl3pPr>
              <a:defRPr baseline="0">
                <a:solidFill>
                  <a:schemeClr val="tx1"/>
                </a:solidFill>
                <a:latin typeface="Arial" panose="020B0604020202020204" pitchFamily="34" charset="0"/>
                <a:ea typeface="微软雅黑" panose="020B0503020204020204" charset="-122"/>
              </a:defRPr>
            </a:lvl3pPr>
            <a:lvl4pPr>
              <a:defRPr baseline="0">
                <a:solidFill>
                  <a:schemeClr val="tx1"/>
                </a:solidFill>
                <a:latin typeface="Arial" panose="020B0604020202020204" pitchFamily="34" charset="0"/>
                <a:ea typeface="微软雅黑" panose="020B0503020204020204" charset="-122"/>
              </a:defRPr>
            </a:lvl4pPr>
            <a:lvl5pPr>
              <a:defRPr baseline="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1" name="矩形 10"/>
          <p:cNvSpPr/>
          <p:nvPr>
            <p:custDataLst>
              <p:tags r:id="rId2"/>
            </p:custDataLst>
          </p:nvPr>
        </p:nvSpPr>
        <p:spPr>
          <a:xfrm>
            <a:off x="0" y="0"/>
            <a:ext cx="12192000" cy="2664333"/>
          </a:xfrm>
          <a:prstGeom prst="rect">
            <a:avLst/>
          </a:prstGeom>
          <a:solidFill>
            <a:schemeClr val="tx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pic>
        <p:nvPicPr>
          <p:cNvPr id="10" name="图片 9"/>
          <p:cNvPicPr/>
          <p:nvPr>
            <p:custDataLst>
              <p:tags r:id="rId3"/>
            </p:custDataLst>
          </p:nvPr>
        </p:nvPicPr>
        <p:blipFill>
          <a:blip r:embed="rId4" r:link="rId5" cstate="email"/>
          <a:stretch>
            <a:fillRect/>
          </a:stretch>
        </p:blipFill>
        <p:spPr>
          <a:xfrm>
            <a:off x="0" y="0"/>
            <a:ext cx="720090" cy="588767"/>
          </a:xfrm>
          <a:prstGeom prst="rect">
            <a:avLst/>
          </a:prstGeom>
        </p:spPr>
      </p:pic>
      <p:pic>
        <p:nvPicPr>
          <p:cNvPr id="8" name="图片 7"/>
          <p:cNvPicPr/>
          <p:nvPr>
            <p:custDataLst>
              <p:tags r:id="rId6"/>
            </p:custDataLst>
          </p:nvPr>
        </p:nvPicPr>
        <p:blipFill>
          <a:blip r:embed="rId7" r:link="rId8" cstate="email"/>
          <a:stretch>
            <a:fillRect/>
          </a:stretch>
        </p:blipFill>
        <p:spPr>
          <a:xfrm>
            <a:off x="11471910" y="0"/>
            <a:ext cx="720090" cy="588767"/>
          </a:xfrm>
          <a:prstGeom prst="rect">
            <a:avLst/>
          </a:prstGeom>
        </p:spPr>
      </p:pic>
      <p:sp>
        <p:nvSpPr>
          <p:cNvPr id="2" name="标题 1"/>
          <p:cNvSpPr>
            <a:spLocks noGrp="1"/>
          </p:cNvSpPr>
          <p:nvPr>
            <p:ph type="title"/>
            <p:custDataLst>
              <p:tags r:id="rId9"/>
            </p:custDataLst>
          </p:nvPr>
        </p:nvSpPr>
        <p:spPr>
          <a:xfrm>
            <a:off x="612000" y="781200"/>
            <a:ext cx="10976400" cy="626400"/>
          </a:xfrm>
        </p:spPr>
        <p:txBody>
          <a:bodyPr wrap="square" anchor="ctr">
            <a:normAutofit/>
          </a:bodyPr>
          <a:lstStyle>
            <a:lvl1pPr algn="ctr">
              <a:defRPr sz="3600" baseline="0">
                <a:solidFill>
                  <a:schemeClr val="tx1"/>
                </a:solidFill>
                <a:latin typeface="Arial" panose="020B0604020202020204" pitchFamily="34" charset="0"/>
                <a:ea typeface="微软雅黑" panose="020B0503020204020204" charset="-122"/>
              </a:defRPr>
            </a:lvl1pPr>
          </a:lstStyle>
          <a:p>
            <a:r>
              <a:rPr lang="zh-CN" altLang="en-US"/>
              <a:t>单击此处编辑母版标题样式</a:t>
            </a:r>
            <a:endParaRPr lang="zh-CN" altLang="en-US"/>
          </a:p>
        </p:txBody>
      </p:sp>
      <p:sp>
        <p:nvSpPr>
          <p:cNvPr id="3" name="日期占位符 2"/>
          <p:cNvSpPr>
            <a:spLocks noGrp="1"/>
          </p:cNvSpPr>
          <p:nvPr>
            <p:ph type="dt" sz="half" idx="10"/>
            <p:custDataLst>
              <p:tags r:id="rId10"/>
            </p:custDataLst>
          </p:nvPr>
        </p:nvSpPr>
        <p:spPr>
          <a:xfrm>
            <a:off x="879742"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a:xfrm>
            <a:off x="4116000" y="6349833"/>
            <a:ext cx="3960000" cy="3168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2"/>
            </p:custDataLst>
          </p:nvPr>
        </p:nvSpPr>
        <p:spPr>
          <a:xfrm>
            <a:off x="8610600"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3"/>
            </p:custDataLst>
          </p:nvPr>
        </p:nvSpPr>
        <p:spPr>
          <a:xfrm>
            <a:off x="612000" y="1659600"/>
            <a:ext cx="10975975" cy="828000"/>
          </a:xfrm>
        </p:spPr>
        <p:txBody>
          <a:bodyPr wrap="square">
            <a:normAutofit/>
          </a:bodyPr>
          <a:lstStyle>
            <a:lvl1pPr algn="ctr">
              <a:defRPr baseline="0">
                <a:solidFill>
                  <a:schemeClr val="tx1"/>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4"/>
            </p:custDataLst>
          </p:nvPr>
        </p:nvSpPr>
        <p:spPr>
          <a:xfrm>
            <a:off x="612775" y="2808000"/>
            <a:ext cx="10965600" cy="3430800"/>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vl2pPr>
              <a:defRPr baseline="0">
                <a:solidFill>
                  <a:schemeClr val="tx1"/>
                </a:solidFill>
                <a:latin typeface="Arial" panose="020B0604020202020204" pitchFamily="34" charset="0"/>
                <a:ea typeface="微软雅黑" panose="020B0503020204020204" charset="-122"/>
              </a:defRPr>
            </a:lvl2pPr>
            <a:lvl3pPr>
              <a:defRPr baseline="0">
                <a:solidFill>
                  <a:schemeClr val="tx1"/>
                </a:solidFill>
                <a:latin typeface="Arial" panose="020B0604020202020204" pitchFamily="34" charset="0"/>
                <a:ea typeface="微软雅黑" panose="020B0503020204020204" charset="-122"/>
              </a:defRPr>
            </a:lvl3pPr>
            <a:lvl4pPr>
              <a:defRPr baseline="0">
                <a:solidFill>
                  <a:schemeClr val="tx1"/>
                </a:solidFill>
                <a:latin typeface="Arial" panose="020B0604020202020204" pitchFamily="34" charset="0"/>
                <a:ea typeface="微软雅黑" panose="020B0503020204020204" charset="-122"/>
              </a:defRPr>
            </a:lvl4pPr>
            <a:lvl5pPr>
              <a:defRPr baseline="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11" name="矩形 10"/>
          <p:cNvSpPr/>
          <p:nvPr>
            <p:custDataLst>
              <p:tags r:id="rId2"/>
            </p:custDataLst>
          </p:nvPr>
        </p:nvSpPr>
        <p:spPr>
          <a:xfrm>
            <a:off x="0" y="5028971"/>
            <a:ext cx="12192000" cy="1829029"/>
          </a:xfrm>
          <a:prstGeom prst="rect">
            <a:avLst/>
          </a:prstGeom>
          <a:solidFill>
            <a:schemeClr val="tx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pic>
        <p:nvPicPr>
          <p:cNvPr id="10" name="图片 9"/>
          <p:cNvPicPr/>
          <p:nvPr>
            <p:custDataLst>
              <p:tags r:id="rId3"/>
            </p:custDataLst>
          </p:nvPr>
        </p:nvPicPr>
        <p:blipFill>
          <a:blip r:embed="rId4" r:link="rId5" cstate="email"/>
          <a:stretch>
            <a:fillRect/>
          </a:stretch>
        </p:blipFill>
        <p:spPr>
          <a:xfrm>
            <a:off x="0" y="0"/>
            <a:ext cx="720090" cy="588767"/>
          </a:xfrm>
          <a:prstGeom prst="rect">
            <a:avLst/>
          </a:prstGeom>
        </p:spPr>
      </p:pic>
      <p:pic>
        <p:nvPicPr>
          <p:cNvPr id="8" name="图片 7"/>
          <p:cNvPicPr/>
          <p:nvPr>
            <p:custDataLst>
              <p:tags r:id="rId6"/>
            </p:custDataLst>
          </p:nvPr>
        </p:nvPicPr>
        <p:blipFill>
          <a:blip r:embed="rId7" r:link="rId8" cstate="email"/>
          <a:stretch>
            <a:fillRect/>
          </a:stretch>
        </p:blipFill>
        <p:spPr>
          <a:xfrm>
            <a:off x="11471910" y="0"/>
            <a:ext cx="720090" cy="588767"/>
          </a:xfrm>
          <a:prstGeom prst="rect">
            <a:avLst/>
          </a:prstGeom>
        </p:spPr>
      </p:pic>
      <p:sp>
        <p:nvSpPr>
          <p:cNvPr id="2" name="标题 1"/>
          <p:cNvSpPr>
            <a:spLocks noGrp="1"/>
          </p:cNvSpPr>
          <p:nvPr>
            <p:ph type="title"/>
            <p:custDataLst>
              <p:tags r:id="rId9"/>
            </p:custDataLst>
          </p:nvPr>
        </p:nvSpPr>
        <p:spPr>
          <a:xfrm>
            <a:off x="604800" y="669600"/>
            <a:ext cx="10976400" cy="565200"/>
          </a:xfrm>
        </p:spPr>
        <p:txBody>
          <a:bodyPr wrap="square" anchor="ctr" anchorCtr="0">
            <a:normAutofit/>
          </a:bodyPr>
          <a:lstStyle>
            <a:lvl1pPr algn="ctr">
              <a:defRPr sz="3200" baseline="0">
                <a:solidFill>
                  <a:schemeClr val="tx1"/>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10"/>
            </p:custDataLst>
          </p:nvPr>
        </p:nvSpPr>
        <p:spPr>
          <a:xfrm>
            <a:off x="879742"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a:xfrm>
            <a:off x="4116000" y="6349833"/>
            <a:ext cx="3960000" cy="3168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2"/>
            </p:custDataLst>
          </p:nvPr>
        </p:nvSpPr>
        <p:spPr>
          <a:xfrm>
            <a:off x="8610600"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3"/>
            </p:custDataLst>
          </p:nvPr>
        </p:nvSpPr>
        <p:spPr>
          <a:xfrm>
            <a:off x="604837" y="1681200"/>
            <a:ext cx="10990800" cy="3211200"/>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vl2pPr>
              <a:defRPr baseline="0">
                <a:solidFill>
                  <a:schemeClr val="tx1"/>
                </a:solidFill>
                <a:latin typeface="Arial" panose="020B0604020202020204" pitchFamily="34" charset="0"/>
                <a:ea typeface="微软雅黑" panose="020B0503020204020204" charset="-122"/>
              </a:defRPr>
            </a:lvl2pPr>
            <a:lvl3pPr>
              <a:defRPr baseline="0">
                <a:solidFill>
                  <a:schemeClr val="tx1"/>
                </a:solidFill>
                <a:latin typeface="Arial" panose="020B0604020202020204" pitchFamily="34" charset="0"/>
                <a:ea typeface="微软雅黑" panose="020B0503020204020204" charset="-122"/>
              </a:defRPr>
            </a:lvl3pPr>
            <a:lvl4pPr>
              <a:defRPr baseline="0">
                <a:solidFill>
                  <a:schemeClr val="tx1"/>
                </a:solidFill>
                <a:latin typeface="Arial" panose="020B0604020202020204" pitchFamily="34" charset="0"/>
                <a:ea typeface="微软雅黑" panose="020B0503020204020204" charset="-122"/>
              </a:defRPr>
            </a:lvl4pPr>
            <a:lvl5pPr>
              <a:defRPr baseline="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4"/>
            </p:custDataLst>
          </p:nvPr>
        </p:nvSpPr>
        <p:spPr>
          <a:xfrm>
            <a:off x="594000" y="5180400"/>
            <a:ext cx="11001600" cy="1011600"/>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4" name="矩形 13"/>
          <p:cNvSpPr/>
          <p:nvPr>
            <p:custDataLst>
              <p:tags r:id="rId2"/>
            </p:custDataLst>
          </p:nvPr>
        </p:nvSpPr>
        <p:spPr>
          <a:xfrm>
            <a:off x="0" y="0"/>
            <a:ext cx="12192000" cy="914400"/>
          </a:xfrm>
          <a:prstGeom prst="rect">
            <a:avLst/>
          </a:prstGeom>
          <a:solidFill>
            <a:schemeClr val="tx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pic>
        <p:nvPicPr>
          <p:cNvPr id="12" name="图片 11"/>
          <p:cNvPicPr/>
          <p:nvPr>
            <p:custDataLst>
              <p:tags r:id="rId3"/>
            </p:custDataLst>
          </p:nvPr>
        </p:nvPicPr>
        <p:blipFill>
          <a:blip r:embed="rId4" r:link="rId5" cstate="email"/>
          <a:stretch>
            <a:fillRect/>
          </a:stretch>
        </p:blipFill>
        <p:spPr>
          <a:xfrm>
            <a:off x="11471910" y="6269233"/>
            <a:ext cx="720090" cy="588767"/>
          </a:xfrm>
          <a:prstGeom prst="rect">
            <a:avLst/>
          </a:prstGeom>
        </p:spPr>
      </p:pic>
      <p:pic>
        <p:nvPicPr>
          <p:cNvPr id="10" name="图片 9"/>
          <p:cNvPicPr/>
          <p:nvPr>
            <p:custDataLst>
              <p:tags r:id="rId6"/>
            </p:custDataLst>
          </p:nvPr>
        </p:nvPicPr>
        <p:blipFill>
          <a:blip r:embed="rId7" r:link="rId8" cstate="email"/>
          <a:stretch>
            <a:fillRect/>
          </a:stretch>
        </p:blipFill>
        <p:spPr>
          <a:xfrm>
            <a:off x="0" y="6269233"/>
            <a:ext cx="720090" cy="588767"/>
          </a:xfrm>
          <a:prstGeom prst="rect">
            <a:avLst/>
          </a:prstGeom>
        </p:spPr>
      </p:pic>
      <p:sp>
        <p:nvSpPr>
          <p:cNvPr id="2" name="标题 1"/>
          <p:cNvSpPr>
            <a:spLocks noGrp="1"/>
          </p:cNvSpPr>
          <p:nvPr>
            <p:ph type="title"/>
            <p:custDataLst>
              <p:tags r:id="rId9"/>
            </p:custDataLst>
          </p:nvPr>
        </p:nvSpPr>
        <p:spPr>
          <a:xfrm>
            <a:off x="579600" y="237600"/>
            <a:ext cx="11037600" cy="441964"/>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10"/>
            </p:custDataLst>
          </p:nvPr>
        </p:nvSpPr>
        <p:spPr>
          <a:xfrm>
            <a:off x="879742"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a:xfrm>
            <a:off x="4116000" y="6349833"/>
            <a:ext cx="3960000" cy="3168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2"/>
            </p:custDataLst>
          </p:nvPr>
        </p:nvSpPr>
        <p:spPr>
          <a:xfrm>
            <a:off x="8610600"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3"/>
            </p:custDataLst>
          </p:nvPr>
        </p:nvSpPr>
        <p:spPr>
          <a:xfrm>
            <a:off x="579600" y="1663200"/>
            <a:ext cx="5342400" cy="2894400"/>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vl2pPr>
              <a:defRPr baseline="0">
                <a:solidFill>
                  <a:schemeClr val="tx1"/>
                </a:solidFill>
                <a:latin typeface="Arial" panose="020B0604020202020204" pitchFamily="34" charset="0"/>
                <a:ea typeface="微软雅黑" panose="020B0503020204020204" charset="-122"/>
              </a:defRPr>
            </a:lvl2pPr>
            <a:lvl3pPr>
              <a:defRPr baseline="0">
                <a:solidFill>
                  <a:schemeClr val="tx1"/>
                </a:solidFill>
                <a:latin typeface="Arial" panose="020B0604020202020204" pitchFamily="34" charset="0"/>
                <a:ea typeface="微软雅黑" panose="020B0503020204020204" charset="-122"/>
              </a:defRPr>
            </a:lvl3pPr>
            <a:lvl4pPr>
              <a:defRPr baseline="0">
                <a:solidFill>
                  <a:schemeClr val="tx1"/>
                </a:solidFill>
                <a:latin typeface="Arial" panose="020B0604020202020204" pitchFamily="34" charset="0"/>
                <a:ea typeface="微软雅黑" panose="020B0503020204020204" charset="-122"/>
              </a:defRPr>
            </a:lvl4pPr>
            <a:lvl5pPr>
              <a:defRPr baseline="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4"/>
            </p:custDataLst>
          </p:nvPr>
        </p:nvSpPr>
        <p:spPr>
          <a:xfrm>
            <a:off x="6242400" y="1663200"/>
            <a:ext cx="5367600" cy="2894400"/>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vl2pPr>
              <a:defRPr baseline="0">
                <a:solidFill>
                  <a:schemeClr val="tx1"/>
                </a:solidFill>
                <a:latin typeface="Arial" panose="020B0604020202020204" pitchFamily="34" charset="0"/>
                <a:ea typeface="微软雅黑" panose="020B0503020204020204" charset="-122"/>
              </a:defRPr>
            </a:lvl2pPr>
            <a:lvl3pPr>
              <a:defRPr baseline="0">
                <a:solidFill>
                  <a:schemeClr val="tx1"/>
                </a:solidFill>
                <a:latin typeface="Arial" panose="020B0604020202020204" pitchFamily="34" charset="0"/>
                <a:ea typeface="微软雅黑" panose="020B0503020204020204" charset="-122"/>
              </a:defRPr>
            </a:lvl3pPr>
            <a:lvl4pPr>
              <a:defRPr baseline="0">
                <a:solidFill>
                  <a:schemeClr val="tx1"/>
                </a:solidFill>
                <a:latin typeface="Arial" panose="020B0604020202020204" pitchFamily="34" charset="0"/>
                <a:ea typeface="微软雅黑" panose="020B0503020204020204" charset="-122"/>
              </a:defRPr>
            </a:lvl4pPr>
            <a:lvl5pPr>
              <a:defRPr baseline="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15"/>
            </p:custDataLst>
          </p:nvPr>
        </p:nvSpPr>
        <p:spPr>
          <a:xfrm>
            <a:off x="572400" y="4816800"/>
            <a:ext cx="5342400" cy="781200"/>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6"/>
            </p:custDataLst>
          </p:nvPr>
        </p:nvSpPr>
        <p:spPr>
          <a:xfrm>
            <a:off x="6253200" y="4813200"/>
            <a:ext cx="5367600" cy="781200"/>
          </a:xfrm>
        </p:spPr>
        <p:txBody>
          <a:bodyPr wrap="square">
            <a:normAutofit/>
          </a:bodyPr>
          <a:lstStyle>
            <a:lvl1pPr>
              <a:defRPr baseline="0">
                <a:solidFill>
                  <a:schemeClr val="tx1"/>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bg2"/>
        </a:solidFill>
        <a:effectLst/>
      </p:bgPr>
    </p:bg>
    <p:spTree>
      <p:nvGrpSpPr>
        <p:cNvPr id="1" name=""/>
        <p:cNvGrpSpPr/>
        <p:nvPr/>
      </p:nvGrpSpPr>
      <p:grpSpPr>
        <a:xfrm>
          <a:off x="0" y="0"/>
          <a:ext cx="0" cy="0"/>
          <a:chOff x="0" y="0"/>
          <a:chExt cx="0" cy="0"/>
        </a:xfrm>
      </p:grpSpPr>
      <p:sp>
        <p:nvSpPr>
          <p:cNvPr id="10" name="矩形 9"/>
          <p:cNvSpPr/>
          <p:nvPr>
            <p:custDataLst>
              <p:tags r:id="rId2"/>
            </p:custDataLst>
          </p:nvPr>
        </p:nvSpPr>
        <p:spPr>
          <a:xfrm>
            <a:off x="0" y="953691"/>
            <a:ext cx="12192000" cy="4950618"/>
          </a:xfrm>
          <a:prstGeom prst="rect">
            <a:avLst/>
          </a:prstGeom>
          <a:solidFill>
            <a:schemeClr val="tx2"/>
          </a:solidFill>
          <a:ln w="1270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p>
        </p:txBody>
      </p:sp>
      <p:pic>
        <p:nvPicPr>
          <p:cNvPr id="9" name="图片 8"/>
          <p:cNvPicPr/>
          <p:nvPr>
            <p:custDataLst>
              <p:tags r:id="rId3"/>
            </p:custDataLst>
          </p:nvPr>
        </p:nvPicPr>
        <p:blipFill>
          <a:blip r:embed="rId4" r:link="rId5" cstate="email"/>
          <a:stretch>
            <a:fillRect/>
          </a:stretch>
        </p:blipFill>
        <p:spPr>
          <a:xfrm>
            <a:off x="10571797" y="5533275"/>
            <a:ext cx="1620202" cy="1324725"/>
          </a:xfrm>
          <a:prstGeom prst="rect">
            <a:avLst/>
          </a:prstGeom>
        </p:spPr>
      </p:pic>
      <p:pic>
        <p:nvPicPr>
          <p:cNvPr id="8" name="图片 7"/>
          <p:cNvPicPr/>
          <p:nvPr>
            <p:custDataLst>
              <p:tags r:id="rId6"/>
            </p:custDataLst>
          </p:nvPr>
        </p:nvPicPr>
        <p:blipFill>
          <a:blip r:embed="rId7" r:link="rId8" cstate="email"/>
          <a:stretch>
            <a:fillRect/>
          </a:stretch>
        </p:blipFill>
        <p:spPr>
          <a:xfrm>
            <a:off x="0" y="5533275"/>
            <a:ext cx="1620202" cy="1324725"/>
          </a:xfrm>
          <a:prstGeom prst="rect">
            <a:avLst/>
          </a:prstGeom>
        </p:spPr>
      </p:pic>
      <p:sp>
        <p:nvSpPr>
          <p:cNvPr id="2" name="标题 1"/>
          <p:cNvSpPr>
            <a:spLocks noGrp="1"/>
          </p:cNvSpPr>
          <p:nvPr>
            <p:ph type="title" hasCustomPrompt="1"/>
            <p:custDataLst>
              <p:tags r:id="rId9"/>
            </p:custDataLst>
          </p:nvPr>
        </p:nvSpPr>
        <p:spPr>
          <a:xfrm>
            <a:off x="1522800" y="1339200"/>
            <a:ext cx="9144000" cy="2386800"/>
          </a:xfrm>
        </p:spPr>
        <p:txBody>
          <a:bodyPr wrap="square" anchor="b">
            <a:normAutofit/>
          </a:bodyPr>
          <a:lstStyle>
            <a:lvl1pPr algn="ctr">
              <a:defRPr sz="6000" baseline="0">
                <a:solidFill>
                  <a:schemeClr val="tx1"/>
                </a:solidFill>
                <a:latin typeface="Arial" panose="020B0604020202020204" pitchFamily="34" charset="0"/>
                <a:ea typeface="微软雅黑" panose="020B0503020204020204"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10"/>
            </p:custDataLst>
          </p:nvPr>
        </p:nvSpPr>
        <p:spPr>
          <a:xfrm>
            <a:off x="879742"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a:xfrm>
            <a:off x="4116000" y="6349833"/>
            <a:ext cx="3960000" cy="3168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12"/>
            </p:custDataLst>
          </p:nvPr>
        </p:nvSpPr>
        <p:spPr>
          <a:xfrm>
            <a:off x="8610600"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3"/>
            </p:custDataLst>
          </p:nvPr>
        </p:nvSpPr>
        <p:spPr>
          <a:xfrm>
            <a:off x="1522413" y="3862800"/>
            <a:ext cx="9144000" cy="1656000"/>
          </a:xfrm>
        </p:spPr>
        <p:txBody>
          <a:bodyPr wrap="square">
            <a:normAutofit/>
          </a:bodyPr>
          <a:lstStyle>
            <a:lvl1pPr algn="ctr">
              <a:defRPr baseline="0">
                <a:solidFill>
                  <a:schemeClr val="tx1"/>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2"/>
        </a:solidFill>
        <a:effectLst/>
      </p:bgPr>
    </p:bg>
    <p:spTree>
      <p:nvGrpSpPr>
        <p:cNvPr id="1" name=""/>
        <p:cNvGrpSpPr/>
        <p:nvPr/>
      </p:nvGrpSpPr>
      <p:grpSpPr>
        <a:xfrm>
          <a:off x="0" y="0"/>
          <a:ext cx="0" cy="0"/>
          <a:chOff x="0" y="0"/>
          <a:chExt cx="0" cy="0"/>
        </a:xfrm>
      </p:grpSpPr>
      <p:grpSp>
        <p:nvGrpSpPr>
          <p:cNvPr id="4" name="组合 3"/>
          <p:cNvGrpSpPr/>
          <p:nvPr>
            <p:custDataLst>
              <p:tags r:id="rId2"/>
            </p:custDataLst>
          </p:nvPr>
        </p:nvGrpSpPr>
        <p:grpSpPr>
          <a:xfrm>
            <a:off x="0" y="0"/>
            <a:ext cx="12192000" cy="7454900"/>
            <a:chOff x="0" y="0"/>
            <a:chExt cx="19200" cy="11740"/>
          </a:xfrm>
        </p:grpSpPr>
        <p:grpSp>
          <p:nvGrpSpPr>
            <p:cNvPr id="6" name="组合 5"/>
            <p:cNvGrpSpPr/>
            <p:nvPr userDrawn="1">
              <p:custDataLst>
                <p:tags r:id="rId3"/>
              </p:custDataLst>
            </p:nvPr>
          </p:nvGrpSpPr>
          <p:grpSpPr>
            <a:xfrm>
              <a:off x="0" y="0"/>
              <a:ext cx="19200" cy="3223"/>
              <a:chOff x="0" y="0"/>
              <a:chExt cx="12192000" cy="2046605"/>
            </a:xfrm>
          </p:grpSpPr>
          <p:pic>
            <p:nvPicPr>
              <p:cNvPr id="7" name="图片 6"/>
              <p:cNvPicPr>
                <a:picLocks noChangeAspect="1"/>
              </p:cNvPicPr>
              <p:nvPr userDrawn="1">
                <p:custDataLst>
                  <p:tags r:id="rId4"/>
                </p:custDataLst>
              </p:nvPr>
            </p:nvPicPr>
            <p:blipFill>
              <a:blip r:embed="rId5"/>
              <a:stretch>
                <a:fillRect/>
              </a:stretch>
            </p:blipFill>
            <p:spPr>
              <a:xfrm>
                <a:off x="0" y="0"/>
                <a:ext cx="12192000" cy="2046605"/>
              </a:xfrm>
              <a:prstGeom prst="rect">
                <a:avLst/>
              </a:prstGeom>
            </p:spPr>
          </p:pic>
          <p:pic>
            <p:nvPicPr>
              <p:cNvPr id="9" name="图片 8"/>
              <p:cNvPicPr>
                <a:picLocks noChangeAspect="1"/>
              </p:cNvPicPr>
              <p:nvPr userDrawn="1">
                <p:custDataLst>
                  <p:tags r:id="rId6"/>
                </p:custDataLst>
              </p:nvPr>
            </p:nvPicPr>
            <p:blipFill rotWithShape="1">
              <a:blip r:embed="rId7"/>
              <a:srcRect/>
              <a:stretch>
                <a:fillRect/>
              </a:stretch>
            </p:blipFill>
            <p:spPr>
              <a:xfrm>
                <a:off x="0" y="10686"/>
                <a:ext cx="12192000" cy="1704978"/>
              </a:xfrm>
              <a:prstGeom prst="rect">
                <a:avLst/>
              </a:prstGeom>
            </p:spPr>
          </p:pic>
        </p:grpSp>
        <p:pic>
          <p:nvPicPr>
            <p:cNvPr id="8" name="图片 7"/>
            <p:cNvPicPr>
              <a:picLocks noChangeAspect="1"/>
            </p:cNvPicPr>
            <p:nvPr userDrawn="1">
              <p:custDataLst>
                <p:tags r:id="rId8"/>
              </p:custDataLst>
            </p:nvPr>
          </p:nvPicPr>
          <p:blipFill>
            <a:blip r:embed="rId9"/>
            <a:stretch>
              <a:fillRect/>
            </a:stretch>
          </p:blipFill>
          <p:spPr>
            <a:xfrm>
              <a:off x="0" y="9728"/>
              <a:ext cx="19200" cy="2012"/>
            </a:xfrm>
            <a:prstGeom prst="rect">
              <a:avLst/>
            </a:prstGeom>
          </p:spPr>
        </p:pic>
      </p:grpSp>
      <p:sp>
        <p:nvSpPr>
          <p:cNvPr id="16" name="日期占位符 15"/>
          <p:cNvSpPr>
            <a:spLocks noGrp="1"/>
          </p:cNvSpPr>
          <p:nvPr>
            <p:ph type="dt" sz="half" idx="10"/>
            <p:custDataLst>
              <p:tags r:id="rId10"/>
            </p:custDataLst>
          </p:nvPr>
        </p:nvSpPr>
        <p:spPr/>
        <p:txBody>
          <a:bodyPr/>
          <a:lstStyle>
            <a:lvl1pPr>
              <a:defRPr u="none" strike="noStrike" kern="1200" cap="none" spc="0" normalizeH="0">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11"/>
            </p:custDataLst>
          </p:nvPr>
        </p:nvSpPr>
        <p:spPr/>
        <p:txBody>
          <a:bodyPr/>
          <a:lstStyle>
            <a:lvl1pPr>
              <a:defRPr u="none" strike="noStrike" kern="1200" cap="none" spc="0" normalizeH="0">
                <a:latin typeface="Arial" panose="020B0604020202020204" pitchFamily="34" charset="0"/>
                <a:ea typeface="微软雅黑" panose="020B0503020204020204" charset="-122"/>
              </a:defRPr>
            </a:lvl1pPr>
          </a:lstStyle>
          <a:p>
            <a:endParaRPr lang="zh-CN" altLang="en-US" dirty="0"/>
          </a:p>
        </p:txBody>
      </p:sp>
      <p:sp>
        <p:nvSpPr>
          <p:cNvPr id="18" name="灯片编号占位符 17"/>
          <p:cNvSpPr>
            <a:spLocks noGrp="1"/>
          </p:cNvSpPr>
          <p:nvPr>
            <p:ph type="sldNum" sz="quarter" idx="12"/>
            <p:custDataLst>
              <p:tags r:id="rId12"/>
            </p:custDataLst>
          </p:nvPr>
        </p:nvSpPr>
        <p:spPr/>
        <p:txBody>
          <a:bodyPr/>
          <a:lstStyle>
            <a:lvl1pPr>
              <a:defRPr u="none" strike="noStrike" kern="1200" cap="none" spc="0" normalizeH="0">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3" name="副标题 2"/>
          <p:cNvSpPr>
            <a:spLocks noGrp="1"/>
          </p:cNvSpPr>
          <p:nvPr>
            <p:ph type="subTitle" idx="1" hasCustomPrompt="1"/>
            <p:custDataLst>
              <p:tags r:id="rId13"/>
            </p:custDataLst>
          </p:nvPr>
        </p:nvSpPr>
        <p:spPr>
          <a:xfrm>
            <a:off x="2216785" y="3503930"/>
            <a:ext cx="7759065" cy="491490"/>
          </a:xfrm>
        </p:spPr>
        <p:txBody>
          <a:bodyPr lIns="90000" tIns="46800" rIns="90000" bIns="46800">
            <a:normAutofit/>
          </a:bodyPr>
          <a:lstStyle>
            <a:lvl1pPr marL="0" indent="0" algn="ctr" eaLnBrk="1" fontAlgn="auto" latinLnBrk="0" hangingPunct="1">
              <a:lnSpc>
                <a:spcPct val="100000"/>
              </a:lnSpc>
              <a:buNone/>
              <a:defRPr sz="2000" u="none" strike="noStrike" kern="1200" cap="none" spc="0" normalizeH="0" baseline="0">
                <a:solidFill>
                  <a:schemeClr val="accent1"/>
                </a:solidFill>
                <a:uFillTx/>
                <a:latin typeface="Arial" panose="020B0604020202020204" pitchFamily="34" charset="0"/>
                <a:ea typeface="微软雅黑" panose="020B050302020402020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2" name="标题 1"/>
          <p:cNvSpPr>
            <a:spLocks noGrp="1"/>
          </p:cNvSpPr>
          <p:nvPr>
            <p:ph type="ctrTitle" hasCustomPrompt="1"/>
            <p:custDataLst>
              <p:tags r:id="rId14"/>
            </p:custDataLst>
          </p:nvPr>
        </p:nvSpPr>
        <p:spPr>
          <a:xfrm>
            <a:off x="2216468" y="2292046"/>
            <a:ext cx="7759065" cy="1150960"/>
          </a:xfrm>
        </p:spPr>
        <p:txBody>
          <a:bodyPr lIns="90000" tIns="46800" rIns="90000" bIns="46800" anchor="b" anchorCtr="0">
            <a:noAutofit/>
          </a:bodyPr>
          <a:lstStyle>
            <a:lvl1pPr algn="ctr">
              <a:defRPr sz="6000" spc="600" baseline="0">
                <a:solidFill>
                  <a:schemeClr val="accent1"/>
                </a:solidFill>
                <a:ea typeface="汉仪旗黑-85S" panose="00020600040101010101" pitchFamily="18" charset="-122"/>
              </a:defRPr>
            </a:lvl1pPr>
          </a:lstStyle>
          <a:p>
            <a:r>
              <a:rPr lang="zh-CN" altLang="en-US" dirty="0"/>
              <a:t>单击此处编辑标题</a:t>
            </a:r>
            <a:endParaRPr lang="zh-CN" altLang="en-US" dirty="0"/>
          </a:p>
        </p:txBody>
      </p:sp>
      <p:sp>
        <p:nvSpPr>
          <p:cNvPr id="5" name="文本占位符 4"/>
          <p:cNvSpPr>
            <a:spLocks noGrp="1"/>
          </p:cNvSpPr>
          <p:nvPr>
            <p:ph type="body" sz="quarter" idx="13" hasCustomPrompt="1"/>
            <p:custDataLst>
              <p:tags r:id="rId15"/>
            </p:custDataLst>
          </p:nvPr>
        </p:nvSpPr>
        <p:spPr>
          <a:xfrm>
            <a:off x="4511039" y="4490846"/>
            <a:ext cx="1383093" cy="474726"/>
          </a:xfrm>
          <a:solidFill>
            <a:schemeClr val="accent1"/>
          </a:solidFill>
        </p:spPr>
        <p:txBody>
          <a:bodyPr lIns="90000" tIns="46800" rIns="90000" bIns="46800" anchor="ctr">
            <a:normAutofit/>
          </a:bodyPr>
          <a:lstStyle>
            <a:lvl1pPr marL="0" indent="0" algn="ctr">
              <a:buNone/>
              <a:defRPr u="none" strike="noStrike" kern="1200" cap="none" spc="0" normalizeH="0">
                <a:solidFill>
                  <a:schemeClr val="bg1"/>
                </a:solidFill>
                <a:latin typeface="Arial" panose="020B0604020202020204" pitchFamily="34" charset="0"/>
                <a:ea typeface="微软雅黑" panose="020B0503020204020204"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编辑文本</a:t>
            </a:r>
            <a:endParaRPr lang="zh-CN" altLang="en-US" dirty="0"/>
          </a:p>
        </p:txBody>
      </p:sp>
      <p:sp>
        <p:nvSpPr>
          <p:cNvPr id="14" name="文本占位符 13"/>
          <p:cNvSpPr>
            <a:spLocks noGrp="1"/>
          </p:cNvSpPr>
          <p:nvPr>
            <p:ph type="body" sz="quarter" idx="14" hasCustomPrompt="1"/>
            <p:custDataLst>
              <p:tags r:id="rId16"/>
            </p:custDataLst>
          </p:nvPr>
        </p:nvSpPr>
        <p:spPr>
          <a:xfrm>
            <a:off x="6096000" y="4490846"/>
            <a:ext cx="1383092" cy="474726"/>
          </a:xfrm>
          <a:ln>
            <a:solidFill>
              <a:schemeClr val="accent1"/>
            </a:solidFill>
          </a:ln>
        </p:spPr>
        <p:txBody>
          <a:bodyPr lIns="90000" tIns="46800" rIns="90000" bIns="46800" anchor="ctr">
            <a:normAutofit/>
          </a:bodyPr>
          <a:lstStyle>
            <a:lvl1pPr marL="0" indent="0" algn="ctr">
              <a:buNone/>
              <a:defRPr u="none" strike="noStrike" kern="1200" cap="none" spc="0" normalizeH="0">
                <a:ln>
                  <a:noFill/>
                </a:ln>
                <a:solidFill>
                  <a:schemeClr val="accent1"/>
                </a:solidFill>
                <a:latin typeface="Arial" panose="020B0604020202020204" pitchFamily="34" charset="0"/>
                <a:ea typeface="微软雅黑" panose="020B0503020204020204"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编辑文本</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pic>
        <p:nvPicPr>
          <p:cNvPr id="8" name="图片 7"/>
          <p:cNvPicPr/>
          <p:nvPr>
            <p:custDataLst>
              <p:tags r:id="rId2"/>
            </p:custDataLst>
          </p:nvPr>
        </p:nvPicPr>
        <p:blipFill>
          <a:blip r:embed="rId3" r:link="rId4" cstate="email"/>
          <a:stretch>
            <a:fillRect/>
          </a:stretch>
        </p:blipFill>
        <p:spPr>
          <a:xfrm>
            <a:off x="0" y="0"/>
            <a:ext cx="720090" cy="588767"/>
          </a:xfrm>
          <a:prstGeom prst="rect">
            <a:avLst/>
          </a:prstGeom>
        </p:spPr>
      </p:pic>
      <p:pic>
        <p:nvPicPr>
          <p:cNvPr id="7" name="图片 6"/>
          <p:cNvPicPr/>
          <p:nvPr>
            <p:custDataLst>
              <p:tags r:id="rId5"/>
            </p:custDataLst>
          </p:nvPr>
        </p:nvPicPr>
        <p:blipFill>
          <a:blip r:embed="rId6" r:link="rId7" cstate="email"/>
          <a:stretch>
            <a:fillRect/>
          </a:stretch>
        </p:blipFill>
        <p:spPr>
          <a:xfrm>
            <a:off x="11471910" y="0"/>
            <a:ext cx="720090" cy="588767"/>
          </a:xfrm>
          <a:prstGeom prst="rect">
            <a:avLst/>
          </a:prstGeom>
        </p:spPr>
      </p:pic>
      <p:sp>
        <p:nvSpPr>
          <p:cNvPr id="2" name="标题 1"/>
          <p:cNvSpPr>
            <a:spLocks noGrp="1"/>
          </p:cNvSpPr>
          <p:nvPr>
            <p:ph type="title"/>
            <p:custDataLst>
              <p:tags r:id="rId8"/>
            </p:custDataLst>
          </p:nvPr>
        </p:nvSpPr>
        <p:spPr>
          <a:xfrm>
            <a:off x="669882" y="443234"/>
            <a:ext cx="10852237" cy="441964"/>
          </a:xfrm>
        </p:spPr>
        <p:txBody>
          <a:bodyPr vert="horz" wrap="square" lIns="90170" tIns="46990" rIns="90170" bIns="46990" rtlCol="0" anchor="ctr" anchorCtr="0">
            <a:norm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9"/>
            </p:custDataLst>
          </p:nvPr>
        </p:nvSpPr>
        <p:spPr>
          <a:xfrm>
            <a:off x="669882" y="952508"/>
            <a:ext cx="10852237" cy="5388907"/>
          </a:xfrm>
        </p:spPr>
        <p:txBody>
          <a:bodyPr vert="horz" wrap="square"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10"/>
            </p:custDataLst>
          </p:nvPr>
        </p:nvSpPr>
        <p:spPr>
          <a:xfrm>
            <a:off x="879742"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1"/>
            </p:custDataLst>
          </p:nvPr>
        </p:nvSpPr>
        <p:spPr>
          <a:xfrm>
            <a:off x="4116000" y="6349833"/>
            <a:ext cx="3960000" cy="3168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a:p>
        </p:txBody>
      </p:sp>
      <p:sp>
        <p:nvSpPr>
          <p:cNvPr id="6" name="灯片编号占位符 5"/>
          <p:cNvSpPr>
            <a:spLocks noGrp="1"/>
          </p:cNvSpPr>
          <p:nvPr>
            <p:ph type="sldNum" sz="quarter" idx="12"/>
            <p:custDataLst>
              <p:tags r:id="rId12"/>
            </p:custDataLst>
          </p:nvPr>
        </p:nvSpPr>
        <p:spPr>
          <a:xfrm>
            <a:off x="8610600"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90000" tIns="46800" rIns="90000" bIns="46800" rtlCol="0" anchor="t" anchorCtr="0">
            <a:norm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69882" y="952508"/>
            <a:ext cx="10852237" cy="5388907"/>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pic>
        <p:nvPicPr>
          <p:cNvPr id="7" name="图片 6"/>
          <p:cNvPicPr>
            <a:picLocks noChangeAspect="1"/>
          </p:cNvPicPr>
          <p:nvPr>
            <p:custDataLst>
              <p:tags r:id="rId7"/>
            </p:custDataLst>
          </p:nvPr>
        </p:nvPicPr>
        <p:blipFill>
          <a:blip r:embed="rId8"/>
          <a:stretch>
            <a:fillRect/>
          </a:stretch>
        </p:blipFill>
        <p:spPr>
          <a:xfrm>
            <a:off x="0" y="6177281"/>
            <a:ext cx="12192000" cy="1324532"/>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2"/>
        </a:solidFill>
        <a:effectLst/>
      </p:bgPr>
    </p:bg>
    <p:spTree>
      <p:nvGrpSpPr>
        <p:cNvPr id="1" name=""/>
        <p:cNvGrpSpPr/>
        <p:nvPr/>
      </p:nvGrpSpPr>
      <p:grpSpPr>
        <a:xfrm>
          <a:off x="0" y="0"/>
          <a:ext cx="0" cy="0"/>
          <a:chOff x="0" y="0"/>
          <a:chExt cx="0" cy="0"/>
        </a:xfrm>
      </p:grpSpPr>
      <p:pic>
        <p:nvPicPr>
          <p:cNvPr id="7" name="图片 6"/>
          <p:cNvPicPr>
            <a:picLocks noChangeAspect="1"/>
          </p:cNvPicPr>
          <p:nvPr>
            <p:custDataLst>
              <p:tags r:id="rId2"/>
            </p:custDataLst>
          </p:nvPr>
        </p:nvPicPr>
        <p:blipFill>
          <a:blip r:embed="rId3"/>
          <a:stretch>
            <a:fillRect/>
          </a:stretch>
        </p:blipFill>
        <p:spPr>
          <a:xfrm>
            <a:off x="0" y="35560"/>
            <a:ext cx="12192000" cy="2046605"/>
          </a:xfrm>
          <a:prstGeom prst="rect">
            <a:avLst/>
          </a:prstGeom>
        </p:spPr>
      </p:pic>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7"/>
            </p:custDataLst>
          </p:nvPr>
        </p:nvSpPr>
        <p:spPr>
          <a:xfrm>
            <a:off x="5251487" y="2681555"/>
            <a:ext cx="3577049" cy="716508"/>
          </a:xfrm>
        </p:spPr>
        <p:txBody>
          <a:bodyPr lIns="90000" tIns="46800" rIns="90000" bIns="0" anchor="ctr" anchorCtr="0">
            <a:normAutofit/>
          </a:bodyPr>
          <a:lstStyle>
            <a:lvl1pPr algn="dist">
              <a:defRPr sz="4400" u="none" strike="noStrike" kern="1200" cap="none" spc="300" normalizeH="0" baseline="0">
                <a:solidFill>
                  <a:schemeClr val="accent1"/>
                </a:solidFill>
                <a:uFillTx/>
                <a:latin typeface="Arial" panose="020B0604020202020204" pitchFamily="34" charset="0"/>
                <a:ea typeface="汉仪旗黑-85S" panose="00020600040101010101" pitchFamily="18" charset="-122"/>
              </a:defRPr>
            </a:lvl1pPr>
          </a:lstStyle>
          <a:p>
            <a:r>
              <a:rPr lang="zh-CN" altLang="en-US" dirty="0"/>
              <a:t>编辑标题</a:t>
            </a:r>
            <a:endParaRPr lang="zh-CN" altLang="en-US" dirty="0"/>
          </a:p>
        </p:txBody>
      </p:sp>
      <p:sp>
        <p:nvSpPr>
          <p:cNvPr id="3" name="文本占位符 2"/>
          <p:cNvSpPr>
            <a:spLocks noGrp="1"/>
          </p:cNvSpPr>
          <p:nvPr>
            <p:ph type="body" idx="1" hasCustomPrompt="1"/>
            <p:custDataLst>
              <p:tags r:id="rId8"/>
            </p:custDataLst>
          </p:nvPr>
        </p:nvSpPr>
        <p:spPr>
          <a:xfrm>
            <a:off x="5251487" y="3459937"/>
            <a:ext cx="3577050" cy="544296"/>
          </a:xfrm>
        </p:spPr>
        <p:txBody>
          <a:bodyPr lIns="90000" tIns="0" rIns="90000" bIns="46800">
            <a:normAutofit/>
          </a:bodyPr>
          <a:lstStyle>
            <a:lvl1pPr marL="0" indent="0" eaLnBrk="1" fontAlgn="auto" latinLnBrk="0" hangingPunct="1">
              <a:buNone/>
              <a:defRPr kumimoji="0" lang="zh-CN" altLang="en-US" sz="24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两栏内容">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90000" tIns="46800" rIns="90000" bIns="4680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69930" y="952508"/>
            <a:ext cx="5283242" cy="5388907"/>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4"/>
            </p:custDataLst>
          </p:nvPr>
        </p:nvSpPr>
        <p:spPr>
          <a:xfrm>
            <a:off x="6238877" y="952508"/>
            <a:ext cx="5283242" cy="5388907"/>
          </a:xfrm>
        </p:spPr>
        <p:txBody>
          <a:bodyPr lIns="90000" tIns="46800" rIns="90000" bIns="46800">
            <a:normAutofit/>
          </a:bodyPr>
          <a:lstStyle>
            <a:lvl1pPr>
              <a:defRPr sz="1600" baseline="0">
                <a:solidFill>
                  <a:schemeClr val="tx1">
                    <a:lumMod val="85000"/>
                    <a:lumOff val="15000"/>
                  </a:schemeClr>
                </a:solidFill>
                <a:latin typeface="Arial" panose="020B0604020202020204" pitchFamily="34" charset="0"/>
                <a:ea typeface="微软雅黑" panose="020B0503020204020204" charset="-122"/>
              </a:defRPr>
            </a:lvl1pPr>
            <a:lvl2pPr>
              <a:defRPr sz="1600" baseline="0">
                <a:solidFill>
                  <a:schemeClr val="tx1">
                    <a:lumMod val="85000"/>
                    <a:lumOff val="15000"/>
                  </a:schemeClr>
                </a:solidFill>
                <a:latin typeface="Arial" panose="020B0604020202020204" pitchFamily="34" charset="0"/>
                <a:ea typeface="微软雅黑" panose="020B0503020204020204" charset="-122"/>
              </a:defRPr>
            </a:lvl2pPr>
            <a:lvl3pPr>
              <a:defRPr sz="1600" baseline="0">
                <a:solidFill>
                  <a:schemeClr val="tx1">
                    <a:lumMod val="85000"/>
                    <a:lumOff val="15000"/>
                  </a:schemeClr>
                </a:solidFill>
                <a:latin typeface="Arial" panose="020B0604020202020204" pitchFamily="34" charset="0"/>
                <a:ea typeface="微软雅黑" panose="020B0503020204020204" charset="-122"/>
              </a:defRPr>
            </a:lvl3pPr>
            <a:lvl4pPr>
              <a:defRPr sz="1600" baseline="0">
                <a:solidFill>
                  <a:schemeClr val="tx1">
                    <a:lumMod val="85000"/>
                    <a:lumOff val="15000"/>
                  </a:schemeClr>
                </a:solidFill>
                <a:latin typeface="Arial" panose="020B0604020202020204" pitchFamily="34" charset="0"/>
                <a:ea typeface="微软雅黑" panose="020B0503020204020204" charset="-122"/>
              </a:defRPr>
            </a:lvl4pPr>
            <a:lvl5pPr>
              <a:defRPr sz="1600"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lvl1pPr>
              <a:defRPr baseline="0">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lvl1pPr>
              <a:defRPr baseline="0">
                <a:latin typeface="Arial" panose="020B0604020202020204" pitchFamily="34" charset="0"/>
                <a:ea typeface="微软雅黑" panose="020B0503020204020204" charset="-122"/>
              </a:defRPr>
            </a:lvl1pPr>
          </a:lstStyle>
          <a:p>
            <a:endParaRPr lang="zh-CN" altLang="en-US"/>
          </a:p>
        </p:txBody>
      </p:sp>
      <p:sp>
        <p:nvSpPr>
          <p:cNvPr id="7" name="灯片编号占位符 6"/>
          <p:cNvSpPr>
            <a:spLocks noGrp="1"/>
          </p:cNvSpPr>
          <p:nvPr>
            <p:ph type="sldNum" sz="quarter" idx="12"/>
            <p:custDataLst>
              <p:tags r:id="rId7"/>
            </p:custDataLst>
          </p:nvPr>
        </p:nvSpPr>
        <p:spPr/>
        <p:txBody>
          <a:bodyPr/>
          <a:lstStyle>
            <a:lvl1pPr>
              <a:defRPr baseline="0">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pic>
        <p:nvPicPr>
          <p:cNvPr id="10" name="图片 9" descr="C:\Users\kingsoft\Desktop\图片7副本.png图片7副本"/>
          <p:cNvPicPr>
            <a:picLocks noChangeAspect="1"/>
          </p:cNvPicPr>
          <p:nvPr>
            <p:custDataLst>
              <p:tags r:id="rId8"/>
            </p:custDataLst>
          </p:nvPr>
        </p:nvPicPr>
        <p:blipFill rotWithShape="1">
          <a:blip r:embed="rId9"/>
          <a:srcRect/>
          <a:stretch>
            <a:fillRect/>
          </a:stretch>
        </p:blipFill>
        <p:spPr>
          <a:xfrm>
            <a:off x="-16510" y="5971592"/>
            <a:ext cx="3478627" cy="907998"/>
          </a:xfrm>
          <a:prstGeom prst="rect">
            <a:avLst/>
          </a:prstGeom>
        </p:spPr>
      </p:pic>
      <p:pic>
        <p:nvPicPr>
          <p:cNvPr id="11" name="图片 10" descr="C:\Users\kingsoft\Desktop\图片7副本.png图片7副本"/>
          <p:cNvPicPr>
            <a:picLocks noChangeAspect="1"/>
          </p:cNvPicPr>
          <p:nvPr>
            <p:custDataLst>
              <p:tags r:id="rId10"/>
            </p:custDataLst>
          </p:nvPr>
        </p:nvPicPr>
        <p:blipFill rotWithShape="1">
          <a:blip r:embed="rId11"/>
          <a:srcRect/>
          <a:stretch>
            <a:fillRect/>
          </a:stretch>
        </p:blipFill>
        <p:spPr>
          <a:xfrm flipH="1">
            <a:off x="8716609" y="5905492"/>
            <a:ext cx="3481106" cy="974098"/>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90000" tIns="46800" rIns="90000" bIns="4680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69930" y="952508"/>
            <a:ext cx="5283242" cy="381003"/>
          </a:xfrm>
        </p:spPr>
        <p:txBody>
          <a:bodyPr lIns="90000" tIns="46800" rIns="90000" bIns="46800" anchor="t" anchorCtr="0">
            <a:norm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69925" y="1406525"/>
            <a:ext cx="5283200" cy="4934752"/>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952508"/>
            <a:ext cx="5283242" cy="381003"/>
          </a:xfrm>
        </p:spPr>
        <p:txBody>
          <a:bodyPr vert="horz" lIns="90000" tIns="46800" rIns="90000" bIns="468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406525"/>
            <a:ext cx="5283242" cy="4934752"/>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pic>
        <p:nvPicPr>
          <p:cNvPr id="10" name="图片 9" descr="C:\Users\kingsoft\Desktop\图片7副本.png图片7副本"/>
          <p:cNvPicPr>
            <a:picLocks noChangeAspect="1"/>
          </p:cNvPicPr>
          <p:nvPr>
            <p:custDataLst>
              <p:tags r:id="rId10"/>
            </p:custDataLst>
          </p:nvPr>
        </p:nvPicPr>
        <p:blipFill rotWithShape="1">
          <a:blip r:embed="rId11"/>
          <a:srcRect/>
          <a:stretch>
            <a:fillRect/>
          </a:stretch>
        </p:blipFill>
        <p:spPr>
          <a:xfrm flipH="1">
            <a:off x="8716609" y="5905492"/>
            <a:ext cx="3481106" cy="974098"/>
          </a:xfrm>
          <a:prstGeom prst="rect">
            <a:avLst/>
          </a:prstGeom>
        </p:spPr>
      </p:pic>
      <p:pic>
        <p:nvPicPr>
          <p:cNvPr id="11" name="图片 10" descr="C:\Users\kingsoft\Desktop\图片7副本.png图片7副本"/>
          <p:cNvPicPr>
            <a:picLocks noChangeAspect="1"/>
          </p:cNvPicPr>
          <p:nvPr>
            <p:custDataLst>
              <p:tags r:id="rId12"/>
            </p:custDataLst>
          </p:nvPr>
        </p:nvPicPr>
        <p:blipFill rotWithShape="1">
          <a:blip r:embed="rId13"/>
          <a:srcRect/>
          <a:stretch>
            <a:fillRect/>
          </a:stretch>
        </p:blipFill>
        <p:spPr>
          <a:xfrm>
            <a:off x="-16510" y="5971592"/>
            <a:ext cx="3478627" cy="907998"/>
          </a:xfrm>
          <a:prstGeom prst="rect">
            <a:avLst/>
          </a:prstGeom>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grpSp>
        <p:nvGrpSpPr>
          <p:cNvPr id="8" name="组合 7"/>
          <p:cNvGrpSpPr/>
          <p:nvPr>
            <p:custDataLst>
              <p:tags r:id="rId2"/>
            </p:custDataLst>
          </p:nvPr>
        </p:nvGrpSpPr>
        <p:grpSpPr>
          <a:xfrm>
            <a:off x="0" y="-15482"/>
            <a:ext cx="3649343" cy="6857999"/>
            <a:chOff x="0" y="-15482"/>
            <a:chExt cx="3649343" cy="6857999"/>
          </a:xfrm>
        </p:grpSpPr>
        <p:pic>
          <p:nvPicPr>
            <p:cNvPr id="9" name="图片 8"/>
            <p:cNvPicPr>
              <a:picLocks noChangeAspect="1"/>
            </p:cNvPicPr>
            <p:nvPr userDrawn="1">
              <p:custDataLst>
                <p:tags r:id="rId3"/>
              </p:custDataLst>
            </p:nvPr>
          </p:nvPicPr>
          <p:blipFill>
            <a:blip r:embed="rId4"/>
            <a:stretch>
              <a:fillRect/>
            </a:stretch>
          </p:blipFill>
          <p:spPr>
            <a:xfrm rot="16200000">
              <a:off x="-1596587" y="1596587"/>
              <a:ext cx="6842517" cy="3649343"/>
            </a:xfrm>
            <a:prstGeom prst="rect">
              <a:avLst/>
            </a:prstGeom>
          </p:spPr>
        </p:pic>
        <p:pic>
          <p:nvPicPr>
            <p:cNvPr id="10" name="图片 9"/>
            <p:cNvPicPr>
              <a:picLocks noChangeAspect="1"/>
            </p:cNvPicPr>
            <p:nvPr userDrawn="1">
              <p:custDataLst>
                <p:tags r:id="rId5"/>
              </p:custDataLst>
            </p:nvPr>
          </p:nvPicPr>
          <p:blipFill rotWithShape="1">
            <a:blip r:embed="rId6"/>
            <a:srcRect/>
            <a:stretch>
              <a:fillRect/>
            </a:stretch>
          </p:blipFill>
          <p:spPr>
            <a:xfrm rot="5400000">
              <a:off x="-2338959" y="2323477"/>
              <a:ext cx="6857999" cy="2180082"/>
            </a:xfrm>
            <a:prstGeom prst="rect">
              <a:avLst/>
            </a:prstGeom>
          </p:spPr>
        </p:pic>
      </p:grpSp>
      <p:grpSp>
        <p:nvGrpSpPr>
          <p:cNvPr id="11" name="组合 10"/>
          <p:cNvGrpSpPr/>
          <p:nvPr>
            <p:custDataLst>
              <p:tags r:id="rId7"/>
            </p:custDataLst>
          </p:nvPr>
        </p:nvGrpSpPr>
        <p:grpSpPr>
          <a:xfrm rot="10800000">
            <a:off x="8542657" y="15483"/>
            <a:ext cx="3649343" cy="6857999"/>
            <a:chOff x="0" y="-15482"/>
            <a:chExt cx="3649343" cy="6857999"/>
          </a:xfrm>
        </p:grpSpPr>
        <p:pic>
          <p:nvPicPr>
            <p:cNvPr id="12" name="图片 11"/>
            <p:cNvPicPr>
              <a:picLocks noChangeAspect="1"/>
            </p:cNvPicPr>
            <p:nvPr userDrawn="1">
              <p:custDataLst>
                <p:tags r:id="rId8"/>
              </p:custDataLst>
            </p:nvPr>
          </p:nvPicPr>
          <p:blipFill>
            <a:blip r:embed="rId4"/>
            <a:stretch>
              <a:fillRect/>
            </a:stretch>
          </p:blipFill>
          <p:spPr>
            <a:xfrm rot="16200000">
              <a:off x="-1596587" y="1596587"/>
              <a:ext cx="6842517" cy="3649343"/>
            </a:xfrm>
            <a:prstGeom prst="rect">
              <a:avLst/>
            </a:prstGeom>
          </p:spPr>
        </p:pic>
        <p:pic>
          <p:nvPicPr>
            <p:cNvPr id="13" name="图片 12"/>
            <p:cNvPicPr>
              <a:picLocks noChangeAspect="1"/>
            </p:cNvPicPr>
            <p:nvPr userDrawn="1">
              <p:custDataLst>
                <p:tags r:id="rId9"/>
              </p:custDataLst>
            </p:nvPr>
          </p:nvPicPr>
          <p:blipFill rotWithShape="1">
            <a:blip r:embed="rId6"/>
            <a:srcRect/>
            <a:stretch>
              <a:fillRect/>
            </a:stretch>
          </p:blipFill>
          <p:spPr>
            <a:xfrm rot="5400000">
              <a:off x="-2338959" y="2323477"/>
              <a:ext cx="6857999" cy="2180082"/>
            </a:xfrm>
            <a:prstGeom prst="rect">
              <a:avLst/>
            </a:prstGeom>
          </p:spPr>
        </p:pic>
      </p:grpSp>
      <p:sp>
        <p:nvSpPr>
          <p:cNvPr id="2" name="标题 1"/>
          <p:cNvSpPr>
            <a:spLocks noGrp="1"/>
          </p:cNvSpPr>
          <p:nvPr>
            <p:ph type="title"/>
            <p:custDataLst>
              <p:tags r:id="rId10"/>
            </p:custDataLst>
          </p:nvPr>
        </p:nvSpPr>
        <p:spPr/>
        <p:txBody>
          <a:bodyPr vert="horz" lIns="90000" tIns="46800" rIns="90000" bIns="46800" rtlCol="0" anchor="t" anchorCtr="0">
            <a:normAutofit/>
          </a:bodyPr>
          <a:lstStyle>
            <a:lvl1pPr marL="0" marR="0" lvl="0" algn="ctr"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日期占位符 2"/>
          <p:cNvSpPr>
            <a:spLocks noGrp="1"/>
          </p:cNvSpPr>
          <p:nvPr>
            <p:ph type="dt" sz="half" idx="10"/>
            <p:custDataLst>
              <p:tags r:id="rId11"/>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2"/>
            </p:custDataLst>
          </p:nvPr>
        </p:nvSpPr>
        <p:spPr/>
        <p:txBody>
          <a:bodyPr/>
          <a:lstStyle/>
          <a:p>
            <a:endParaRPr lang="zh-CN" altLang="en-US"/>
          </a:p>
        </p:txBody>
      </p:sp>
      <p:sp>
        <p:nvSpPr>
          <p:cNvPr id="5" name="灯片编号占位符 4"/>
          <p:cNvSpPr>
            <a:spLocks noGrp="1"/>
          </p:cNvSpPr>
          <p:nvPr>
            <p:ph type="sldNum" sz="quarter" idx="12"/>
            <p:custDataLst>
              <p:tags r:id="rId13"/>
            </p:custDataLst>
          </p:nvPr>
        </p:nvSpPr>
        <p:spPr/>
        <p:txBody>
          <a:bodyPr/>
          <a:lstStyle/>
          <a:p>
            <a:fld id="{49AE70B2-8BF9-45C0-BB95-33D1B9D3A854}" type="slidenum">
              <a:rPr lang="zh-CN" altLang="en-US" smtClean="0"/>
            </a:fld>
            <a:endParaRPr lang="zh-CN" altLang="en-US"/>
          </a:p>
        </p:txBody>
      </p:sp>
      <p:sp>
        <p:nvSpPr>
          <p:cNvPr id="14" name="矩形: 圆角 13"/>
          <p:cNvSpPr/>
          <p:nvPr>
            <p:custDataLst>
              <p:tags r:id="rId14"/>
            </p:custDataLst>
          </p:nvPr>
        </p:nvSpPr>
        <p:spPr>
          <a:xfrm>
            <a:off x="5638165" y="1484173"/>
            <a:ext cx="914400" cy="47625"/>
          </a:xfrm>
          <a:prstGeom prst="roundRect">
            <a:avLst>
              <a:gd name="adj" fmla="val 50000"/>
            </a:avLst>
          </a:prstGeom>
          <a:solidFill>
            <a:schemeClr val="accent1">
              <a:lumMod val="5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443234"/>
            <a:ext cx="10852237" cy="441964"/>
          </a:xfrm>
        </p:spPr>
        <p:txBody>
          <a:bodyPr vert="horz" lIns="90000" tIns="46800" rIns="90000" bIns="4680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3"/>
            </p:custDataLst>
          </p:nvPr>
        </p:nvSpPr>
        <p:spPr>
          <a:xfrm>
            <a:off x="669930" y="952508"/>
            <a:ext cx="5283242" cy="5388907"/>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4"/>
            </p:custDataLst>
          </p:nvPr>
        </p:nvSpPr>
        <p:spPr>
          <a:xfrm>
            <a:off x="6238925" y="952508"/>
            <a:ext cx="5283242" cy="5388907"/>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5"/>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6"/>
            </p:custDataLst>
          </p:nvPr>
        </p:nvSpPr>
        <p:spPr/>
        <p:txBody>
          <a:bodyPr/>
          <a:lstStyle/>
          <a:p>
            <a:endParaRPr lang="zh-CN" altLang="en-US" dirty="0"/>
          </a:p>
        </p:txBody>
      </p:sp>
      <p:sp>
        <p:nvSpPr>
          <p:cNvPr id="7" name="灯片编号占位符 6"/>
          <p:cNvSpPr>
            <a:spLocks noGrp="1"/>
          </p:cNvSpPr>
          <p:nvPr>
            <p:ph type="sldNum" sz="quarter" idx="12"/>
            <p:custDataLst>
              <p:tags r:id="rId7"/>
            </p:custDataLst>
          </p:nvPr>
        </p:nvSpPr>
        <p:spPr/>
        <p:txBody>
          <a:bodyPr/>
          <a:lstStyle/>
          <a:p>
            <a:fld id="{FABC47A4-756D-490B-A52F-7D9E2C9FC05F}" type="slidenum">
              <a:rPr lang="zh-CN" altLang="en-US" smtClean="0"/>
            </a:fld>
            <a:endParaRPr lang="zh-CN" altLang="en-US"/>
          </a:p>
        </p:txBody>
      </p:sp>
      <p:pic>
        <p:nvPicPr>
          <p:cNvPr id="9" name="图片 8" descr="C:\Users\kingsoft\Desktop\图片7副本.png图片7副本"/>
          <p:cNvPicPr>
            <a:picLocks noChangeAspect="1"/>
          </p:cNvPicPr>
          <p:nvPr>
            <p:custDataLst>
              <p:tags r:id="rId8"/>
            </p:custDataLst>
          </p:nvPr>
        </p:nvPicPr>
        <p:blipFill rotWithShape="1">
          <a:blip r:embed="rId9"/>
          <a:srcRect/>
          <a:stretch>
            <a:fillRect/>
          </a:stretch>
        </p:blipFill>
        <p:spPr>
          <a:xfrm flipH="1">
            <a:off x="8231997" y="5327780"/>
            <a:ext cx="3960001" cy="1530220"/>
          </a:xfrm>
          <a:prstGeom prst="rect">
            <a:avLst/>
          </a:prstGeom>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pic>
        <p:nvPicPr>
          <p:cNvPr id="7" name="图片 6"/>
          <p:cNvPicPr>
            <a:picLocks noChangeAspect="1"/>
          </p:cNvPicPr>
          <p:nvPr>
            <p:custDataLst>
              <p:tags r:id="rId2"/>
            </p:custDataLst>
          </p:nvPr>
        </p:nvPicPr>
        <p:blipFill>
          <a:blip r:embed="rId3"/>
          <a:stretch>
            <a:fillRect/>
          </a:stretch>
        </p:blipFill>
        <p:spPr>
          <a:xfrm rot="5400000">
            <a:off x="-3378783" y="2809615"/>
            <a:ext cx="6858002" cy="1238771"/>
          </a:xfrm>
          <a:prstGeom prst="rect">
            <a:avLst/>
          </a:prstGeom>
        </p:spPr>
      </p:pic>
      <p:sp>
        <p:nvSpPr>
          <p:cNvPr id="2" name="竖排标题 1"/>
          <p:cNvSpPr>
            <a:spLocks noGrp="1"/>
          </p:cNvSpPr>
          <p:nvPr>
            <p:ph type="title" orient="vert"/>
            <p:custDataLst>
              <p:tags r:id="rId4"/>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5"/>
            </p:custDataLst>
          </p:nvPr>
        </p:nvSpPr>
        <p:spPr>
          <a:xfrm>
            <a:off x="669925" y="952500"/>
            <a:ext cx="9828101" cy="5388907"/>
          </a:xfrm>
        </p:spPr>
        <p:txBody>
          <a:bodyPr vert="eaVert"/>
          <a:lstStyle>
            <a:lvl1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charset="-122"/>
              </a:defRPr>
            </a:lvl1pPr>
            <a:lvl2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charset="-122"/>
              </a:defRPr>
            </a:lvl2pPr>
            <a:lvl3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charset="-122"/>
              </a:defRPr>
            </a:lvl3pPr>
            <a:lvl4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charset="-122"/>
              </a:defRPr>
            </a:lvl4pPr>
            <a:lvl5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p:txBody>
          <a:bodyPr/>
          <a:lstStyle/>
          <a:p>
            <a:endParaRPr lang="zh-CN" altLang="en-US"/>
          </a:p>
        </p:txBody>
      </p:sp>
      <p:sp>
        <p:nvSpPr>
          <p:cNvPr id="6" name="灯片编号占位符 5"/>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a:p>
        </p:txBody>
      </p:sp>
      <p:pic>
        <p:nvPicPr>
          <p:cNvPr id="9" name="图片 8" descr="C:\Users\kingsoft\Desktop\图片7副本.png图片7副本"/>
          <p:cNvPicPr>
            <a:picLocks noChangeAspect="1"/>
          </p:cNvPicPr>
          <p:nvPr>
            <p:custDataLst>
              <p:tags r:id="rId9"/>
            </p:custDataLst>
          </p:nvPr>
        </p:nvPicPr>
        <p:blipFill rotWithShape="1">
          <a:blip r:embed="rId10"/>
          <a:srcRect/>
          <a:stretch>
            <a:fillRect/>
          </a:stretch>
        </p:blipFill>
        <p:spPr>
          <a:xfrm flipH="1">
            <a:off x="8231997" y="5327780"/>
            <a:ext cx="3960001" cy="1530220"/>
          </a:xfrm>
          <a:prstGeom prst="rect">
            <a:avLst/>
          </a:prstGeom>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pic>
        <p:nvPicPr>
          <p:cNvPr id="6" name="图片 5"/>
          <p:cNvPicPr>
            <a:picLocks noChangeAspect="1"/>
          </p:cNvPicPr>
          <p:nvPr>
            <p:custDataLst>
              <p:tags r:id="rId2"/>
            </p:custDataLst>
          </p:nvPr>
        </p:nvPicPr>
        <p:blipFill>
          <a:blip r:embed="rId3"/>
          <a:stretch>
            <a:fillRect/>
          </a:stretch>
        </p:blipFill>
        <p:spPr>
          <a:xfrm>
            <a:off x="0" y="-15240"/>
            <a:ext cx="12192000" cy="2046605"/>
          </a:xfrm>
          <a:prstGeom prst="rect">
            <a:avLst/>
          </a:prstGeom>
        </p:spPr>
      </p:pic>
      <p:sp>
        <p:nvSpPr>
          <p:cNvPr id="3" name="日期占位符 2"/>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p>
            <a:endParaRPr lang="zh-CN" altLang="en-US"/>
          </a:p>
        </p:txBody>
      </p:sp>
      <p:sp>
        <p:nvSpPr>
          <p:cNvPr id="5" name="灯片编号占位符 4"/>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7"/>
            </p:custDataLst>
          </p:nvPr>
        </p:nvSpPr>
        <p:spPr>
          <a:xfrm>
            <a:off x="669930" y="952508"/>
            <a:ext cx="10852237" cy="5388907"/>
          </a:xfrm>
        </p:spPr>
        <p:txBody>
          <a:bodyPr/>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pic>
        <p:nvPicPr>
          <p:cNvPr id="10" name="图片 9"/>
          <p:cNvPicPr>
            <a:picLocks noChangeAspect="1"/>
          </p:cNvPicPr>
          <p:nvPr>
            <p:custDataLst>
              <p:tags r:id="rId2"/>
            </p:custDataLst>
          </p:nvPr>
        </p:nvPicPr>
        <p:blipFill>
          <a:blip r:embed="rId3"/>
          <a:stretch>
            <a:fillRect/>
          </a:stretch>
        </p:blipFill>
        <p:spPr>
          <a:xfrm>
            <a:off x="0" y="6177281"/>
            <a:ext cx="12192000" cy="1165911"/>
          </a:xfrm>
          <a:prstGeom prst="rect">
            <a:avLst/>
          </a:prstGeom>
        </p:spPr>
      </p:pic>
      <p:pic>
        <p:nvPicPr>
          <p:cNvPr id="6" name="图片 5"/>
          <p:cNvPicPr>
            <a:picLocks noChangeAspect="1"/>
          </p:cNvPicPr>
          <p:nvPr>
            <p:custDataLst>
              <p:tags r:id="rId4"/>
            </p:custDataLst>
          </p:nvPr>
        </p:nvPicPr>
        <p:blipFill>
          <a:blip r:embed="rId5"/>
          <a:stretch>
            <a:fillRect/>
          </a:stretch>
        </p:blipFill>
        <p:spPr>
          <a:xfrm>
            <a:off x="0" y="35560"/>
            <a:ext cx="12192000" cy="2046605"/>
          </a:xfrm>
          <a:prstGeom prst="rect">
            <a:avLst/>
          </a:prstGeom>
        </p:spPr>
      </p:pic>
      <p:sp>
        <p:nvSpPr>
          <p:cNvPr id="2" name="标题 1"/>
          <p:cNvSpPr>
            <a:spLocks noGrp="1"/>
          </p:cNvSpPr>
          <p:nvPr>
            <p:ph type="title" hasCustomPrompt="1"/>
            <p:custDataLst>
              <p:tags r:id="rId6"/>
            </p:custDataLst>
          </p:nvPr>
        </p:nvSpPr>
        <p:spPr>
          <a:xfrm>
            <a:off x="3125639" y="2421777"/>
            <a:ext cx="5940722" cy="1336635"/>
          </a:xfrm>
        </p:spPr>
        <p:txBody>
          <a:bodyPr vert="horz" lIns="90000" tIns="46800" rIns="90000" bIns="46800" rtlCol="0" anchor="b" anchorCtr="0">
            <a:normAutofit/>
          </a:bodyPr>
          <a:lstStyle>
            <a:lvl1pPr marL="0" marR="0" algn="ctr" defTabSz="914400" rtl="0" eaLnBrk="1" fontAlgn="auto" latinLnBrk="0" hangingPunct="1">
              <a:lnSpc>
                <a:spcPct val="100000"/>
              </a:lnSpc>
              <a:buNone/>
              <a:defRPr kumimoji="0" lang="zh-CN" altLang="en-US" sz="7200" b="1" i="0" u="none" strike="noStrike" kern="1200" cap="none" spc="600" normalizeH="0" baseline="0" noProof="1" dirty="0">
                <a:solidFill>
                  <a:schemeClr val="accent1"/>
                </a:solidFill>
                <a:uFillTx/>
                <a:latin typeface="Arial" panose="020B0604020202020204" pitchFamily="34" charset="0"/>
                <a:ea typeface="汉仪旗黑-85S" panose="00020600040101010101" pitchFamily="18" charset="-122"/>
                <a:cs typeface="+mj-cs"/>
                <a:sym typeface="+mn-ea"/>
              </a:defRPr>
            </a:lvl1pPr>
          </a:lstStyle>
          <a:p>
            <a:pPr lvl="0"/>
            <a:r>
              <a:rPr dirty="0">
                <a:sym typeface="+mn-ea"/>
              </a:rPr>
              <a:t>编辑标题</a:t>
            </a:r>
            <a:endParaRPr dirty="0">
              <a:sym typeface="+mn-ea"/>
            </a:endParaRPr>
          </a:p>
        </p:txBody>
      </p:sp>
      <p:sp>
        <p:nvSpPr>
          <p:cNvPr id="3" name="日期占位符 2"/>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lstStyle/>
          <a:p>
            <a:endParaRPr lang="zh-CN" altLang="en-US"/>
          </a:p>
        </p:txBody>
      </p:sp>
      <p:sp>
        <p:nvSpPr>
          <p:cNvPr id="5" name="灯片编号占位符 4"/>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pic>
        <p:nvPicPr>
          <p:cNvPr id="9" name="图片 8"/>
          <p:cNvPicPr>
            <a:picLocks noChangeAspect="1"/>
          </p:cNvPicPr>
          <p:nvPr>
            <p:custDataLst>
              <p:tags r:id="rId10"/>
            </p:custDataLst>
          </p:nvPr>
        </p:nvPicPr>
        <p:blipFill rotWithShape="1">
          <a:blip r:embed="rId11"/>
          <a:srcRect/>
          <a:stretch>
            <a:fillRect/>
          </a:stretch>
        </p:blipFill>
        <p:spPr>
          <a:xfrm>
            <a:off x="0" y="-3"/>
            <a:ext cx="12192000" cy="1704978"/>
          </a:xfrm>
          <a:prstGeom prst="rect">
            <a:avLst/>
          </a:prstGeom>
        </p:spPr>
      </p:pic>
      <p:sp>
        <p:nvSpPr>
          <p:cNvPr id="13" name="文本占位符 12"/>
          <p:cNvSpPr>
            <a:spLocks noGrp="1"/>
          </p:cNvSpPr>
          <p:nvPr>
            <p:ph type="body" sz="quarter" idx="13" hasCustomPrompt="1"/>
            <p:custDataLst>
              <p:tags r:id="rId12"/>
            </p:custDataLst>
          </p:nvPr>
        </p:nvSpPr>
        <p:spPr>
          <a:xfrm>
            <a:off x="4632702" y="4417887"/>
            <a:ext cx="1302101" cy="485285"/>
          </a:xfrm>
          <a:solidFill>
            <a:schemeClr val="accent1"/>
          </a:solidFill>
        </p:spPr>
        <p:txBody>
          <a:bodyPr/>
          <a:lstStyle>
            <a:lvl1pPr marL="0" indent="0" algn="r">
              <a:buNone/>
              <a:defRPr>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编辑文本</a:t>
            </a:r>
            <a:endParaRPr lang="zh-CN" altLang="en-US" dirty="0"/>
          </a:p>
        </p:txBody>
      </p:sp>
      <p:sp>
        <p:nvSpPr>
          <p:cNvPr id="15" name="文本占位符 14"/>
          <p:cNvSpPr>
            <a:spLocks noGrp="1"/>
          </p:cNvSpPr>
          <p:nvPr>
            <p:ph type="body" sz="quarter" idx="14" hasCustomPrompt="1"/>
            <p:custDataLst>
              <p:tags r:id="rId13"/>
            </p:custDataLst>
          </p:nvPr>
        </p:nvSpPr>
        <p:spPr>
          <a:xfrm>
            <a:off x="6257198" y="4417887"/>
            <a:ext cx="1302102" cy="485285"/>
          </a:xfrm>
          <a:ln>
            <a:solidFill>
              <a:schemeClr val="accent1"/>
            </a:solidFill>
          </a:ln>
        </p:spPr>
        <p:txBody>
          <a:bodyPr/>
          <a:lstStyle>
            <a:lvl1pPr marL="0" indent="0">
              <a:buNone/>
              <a:defRPr>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编辑文本</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tx2"/>
        </a:solidFill>
        <a:effectLst/>
      </p:bgPr>
    </p:bg>
    <p:spTree>
      <p:nvGrpSpPr>
        <p:cNvPr id="1" name=""/>
        <p:cNvGrpSpPr/>
        <p:nvPr/>
      </p:nvGrpSpPr>
      <p:grpSpPr>
        <a:xfrm>
          <a:off x="0" y="0"/>
          <a:ext cx="0" cy="0"/>
          <a:chOff x="0" y="0"/>
          <a:chExt cx="0" cy="0"/>
        </a:xfrm>
      </p:grpSpPr>
      <p:pic>
        <p:nvPicPr>
          <p:cNvPr id="8" name="图片 7"/>
          <p:cNvPicPr/>
          <p:nvPr>
            <p:custDataLst>
              <p:tags r:id="rId2"/>
            </p:custDataLst>
          </p:nvPr>
        </p:nvPicPr>
        <p:blipFill>
          <a:blip r:embed="rId3" r:link="rId4" cstate="email"/>
          <a:stretch>
            <a:fillRect/>
          </a:stretch>
        </p:blipFill>
        <p:spPr>
          <a:xfrm>
            <a:off x="4064000" y="5716016"/>
            <a:ext cx="4064000" cy="1141984"/>
          </a:xfrm>
          <a:prstGeom prst="rect">
            <a:avLst/>
          </a:prstGeom>
        </p:spPr>
      </p:pic>
      <p:pic>
        <p:nvPicPr>
          <p:cNvPr id="7" name="图片 6"/>
          <p:cNvPicPr/>
          <p:nvPr>
            <p:custDataLst>
              <p:tags r:id="rId5"/>
            </p:custDataLst>
          </p:nvPr>
        </p:nvPicPr>
        <p:blipFill>
          <a:blip r:embed="rId6" r:link="rId7" cstate="email"/>
          <a:stretch>
            <a:fillRect/>
          </a:stretch>
        </p:blipFill>
        <p:spPr>
          <a:xfrm>
            <a:off x="4064000" y="0"/>
            <a:ext cx="4064000" cy="1141984"/>
          </a:xfrm>
          <a:prstGeom prst="rect">
            <a:avLst/>
          </a:prstGeom>
        </p:spPr>
      </p:pic>
      <p:sp>
        <p:nvSpPr>
          <p:cNvPr id="4" name="日期占位符 3"/>
          <p:cNvSpPr>
            <a:spLocks noGrp="1"/>
          </p:cNvSpPr>
          <p:nvPr>
            <p:ph type="dt" sz="half" idx="10"/>
            <p:custDataLst>
              <p:tags r:id="rId8"/>
            </p:custDataLst>
          </p:nvPr>
        </p:nvSpPr>
        <p:spPr>
          <a:xfrm>
            <a:off x="879742"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9"/>
            </p:custDataLst>
          </p:nvPr>
        </p:nvSpPr>
        <p:spPr>
          <a:xfrm>
            <a:off x="4116000" y="6349833"/>
            <a:ext cx="3960000" cy="3168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a:p>
        </p:txBody>
      </p:sp>
      <p:sp>
        <p:nvSpPr>
          <p:cNvPr id="6" name="灯片编号占位符 5"/>
          <p:cNvSpPr>
            <a:spLocks noGrp="1"/>
          </p:cNvSpPr>
          <p:nvPr>
            <p:ph type="sldNum" sz="quarter" idx="12"/>
            <p:custDataLst>
              <p:tags r:id="rId10"/>
            </p:custDataLst>
          </p:nvPr>
        </p:nvSpPr>
        <p:spPr>
          <a:xfrm>
            <a:off x="8610600"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
        <p:nvSpPr>
          <p:cNvPr id="3" name="标题 2"/>
          <p:cNvSpPr>
            <a:spLocks noGrp="1"/>
          </p:cNvSpPr>
          <p:nvPr>
            <p:ph type="ctrTitle" idx="14" hasCustomPrompt="1"/>
            <p:custDataLst>
              <p:tags r:id="rId11"/>
            </p:custDataLst>
          </p:nvPr>
        </p:nvSpPr>
        <p:spPr>
          <a:xfrm>
            <a:off x="3889058" y="2264093"/>
            <a:ext cx="4414520" cy="1167765"/>
          </a:xfrm>
        </p:spPr>
        <p:txBody>
          <a:bodyPr vert="horz" wrap="square" lIns="0" tIns="0" rIns="0" bIns="0" anchor="ctr" anchorCtr="0">
            <a:normAutofit/>
          </a:bodyPr>
          <a:lstStyle>
            <a:lvl1pPr marL="0" marR="0" indent="0" algn="dist" defTabSz="914400" rtl="0" eaLnBrk="1" fontAlgn="auto" latinLnBrk="0" hangingPunct="1">
              <a:lnSpc>
                <a:spcPct val="100000"/>
              </a:lnSpc>
              <a:spcBef>
                <a:spcPct val="0"/>
              </a:spcBef>
              <a:spcAft>
                <a:spcPts val="0"/>
              </a:spcAft>
              <a:buClrTx/>
              <a:buSzPts val="6600"/>
              <a:buFont typeface="Arial" panose="020B0604020202020204" pitchFamily="34" charset="0"/>
              <a:buNone/>
              <a:defRPr sz="6600" b="0" spc="700">
                <a:solidFill>
                  <a:schemeClr val="accent1"/>
                </a:solidFill>
                <a:latin typeface="Arial" panose="020B0604020202020204" pitchFamily="34" charset="0"/>
                <a:ea typeface="汉仪旗黑-85S" panose="00020600040101010101" pitchFamily="18" charset="-122"/>
              </a:defRPr>
            </a:lvl1pPr>
          </a:lstStyle>
          <a:p>
            <a:r>
              <a:rPr lang="zh-CN" altLang="en-US"/>
              <a:t>编辑标题</a:t>
            </a:r>
            <a:endParaRPr lang="zh-CN" altLang="en-US"/>
          </a:p>
        </p:txBody>
      </p:sp>
      <p:sp>
        <p:nvSpPr>
          <p:cNvPr id="2" name="副标题 1"/>
          <p:cNvSpPr>
            <a:spLocks noGrp="1"/>
          </p:cNvSpPr>
          <p:nvPr>
            <p:ph type="subTitle" idx="13" hasCustomPrompt="1"/>
            <p:custDataLst>
              <p:tags r:id="rId12"/>
            </p:custDataLst>
          </p:nvPr>
        </p:nvSpPr>
        <p:spPr>
          <a:xfrm>
            <a:off x="2920684" y="3475037"/>
            <a:ext cx="6350635" cy="1118870"/>
          </a:xfrm>
        </p:spPr>
        <p:txBody>
          <a:bodyPr vert="horz" wrap="square" lIns="0" tIns="0" rIns="0" bIns="0" anchor="t" anchorCtr="0">
            <a:normAutofit/>
          </a:bodyPr>
          <a:lstStyle>
            <a:lvl1pPr marL="0" marR="0" indent="0" algn="ctr" defTabSz="914400" rtl="0" eaLnBrk="1" fontAlgn="auto" latinLnBrk="0" hangingPunct="1">
              <a:lnSpc>
                <a:spcPct val="130000"/>
              </a:lnSpc>
              <a:spcBef>
                <a:spcPts val="0"/>
              </a:spcBef>
              <a:spcAft>
                <a:spcPts val="0"/>
              </a:spcAft>
              <a:buClrTx/>
              <a:buSzPts val="1800"/>
              <a:buFont typeface="Arial" panose="020B0604020202020204" pitchFamily="34" charset="0"/>
              <a:buNone/>
              <a:defRPr sz="1800" b="0" spc="200">
                <a:solidFill>
                  <a:schemeClr val="tx1"/>
                </a:solidFill>
                <a:latin typeface="Arial" panose="020B0604020202020204" pitchFamily="34" charset="0"/>
                <a:ea typeface="微软雅黑" panose="020B0503020204020204" charset="-122"/>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zh-CN" altLang="en-US"/>
              <a:t>单击此处编辑副标题</a:t>
            </a:r>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a:noAutofit/>
          </a:bodyPr>
          <a:lstStyle>
            <a:lvl1pPr>
              <a:defRPr sz="2400" baseline="0">
                <a:solidFill>
                  <a:schemeClr val="tx1">
                    <a:lumMod val="85000"/>
                    <a:lumOff val="15000"/>
                  </a:schemeClr>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3"/>
            </p:custDataLst>
          </p:nvPr>
        </p:nvSpPr>
        <p:spPr/>
        <p:txBody>
          <a:bodyPr/>
          <a:lstStyle>
            <a:lvl1pPr>
              <a:defRPr baseline="0">
                <a:latin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lvl1pPr>
              <a:defRPr baseline="0">
                <a:latin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5"/>
            </p:custDataLst>
          </p:nvPr>
        </p:nvSpPr>
        <p:spPr/>
        <p:txBody>
          <a:bodyPr/>
          <a:lstStyle>
            <a:lvl1pPr>
              <a:defRPr baseline="0">
                <a:latin typeface="微软雅黑" panose="020B0503020204020204" charset="-122"/>
              </a:defRPr>
            </a:lvl1pPr>
          </a:lstStyle>
          <a:p>
            <a:fld id="{49AE70B2-8BF9-45C0-BB95-33D1B9D3A854}" type="slidenum">
              <a:rPr lang="zh-CN" altLang="en-US" smtClean="0"/>
            </a:fld>
            <a:endParaRPr lang="zh-CN" altLang="en-US" dirty="0"/>
          </a:p>
        </p:txBody>
      </p:sp>
      <p:pic>
        <p:nvPicPr>
          <p:cNvPr id="18" name="图片 17"/>
          <p:cNvPicPr>
            <a:picLocks noChangeAspect="1"/>
          </p:cNvPicPr>
          <p:nvPr>
            <p:custDataLst>
              <p:tags r:id="rId6"/>
            </p:custDataLst>
          </p:nvPr>
        </p:nvPicPr>
        <p:blipFill>
          <a:blip r:embed="rId7"/>
          <a:stretch>
            <a:fillRect/>
          </a:stretch>
        </p:blipFill>
        <p:spPr>
          <a:xfrm>
            <a:off x="0" y="6177281"/>
            <a:ext cx="12192000" cy="1315202"/>
          </a:xfrm>
          <a:prstGeom prst="rect">
            <a:avLst/>
          </a:prstGeom>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6" name="矩形 5"/>
          <p:cNvSpPr/>
          <p:nvPr>
            <p:custDataLst>
              <p:tags r:id="rId2"/>
            </p:custDataLst>
          </p:nvPr>
        </p:nvSpPr>
        <p:spPr>
          <a:xfrm>
            <a:off x="286385" y="273050"/>
            <a:ext cx="11616055" cy="6311900"/>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dirty="0">
              <a:latin typeface="Arial" panose="020B0604020202020204" pitchFamily="34" charset="0"/>
              <a:ea typeface="微软雅黑" panose="020B0503020204020204" charset="-122"/>
              <a:sym typeface="+mn-ea"/>
            </a:endParaRPr>
          </a:p>
        </p:txBody>
      </p:sp>
      <p:sp>
        <p:nvSpPr>
          <p:cNvPr id="3" name="日期占位符 2"/>
          <p:cNvSpPr>
            <a:spLocks noGrp="1"/>
          </p:cNvSpPr>
          <p:nvPr>
            <p:ph type="dt" sz="half" idx="10"/>
            <p:custDataLst>
              <p:tags r:id="rId3"/>
            </p:custDataLst>
          </p:nvPr>
        </p:nvSpPr>
        <p:spPr/>
        <p:txBody>
          <a:bodyPr/>
          <a:lstStyle>
            <a:lvl1pPr>
              <a:defRPr baseline="0">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2" name="标题 1"/>
          <p:cNvSpPr>
            <a:spLocks noGrp="1"/>
          </p:cNvSpPr>
          <p:nvPr>
            <p:ph type="title" hasCustomPrompt="1"/>
            <p:custDataLst>
              <p:tags r:id="rId4"/>
            </p:custDataLst>
          </p:nvPr>
        </p:nvSpPr>
        <p:spPr>
          <a:xfrm>
            <a:off x="1281600" y="1249200"/>
            <a:ext cx="9626400" cy="723600"/>
          </a:xfrm>
        </p:spPr>
        <p:txBody>
          <a:bodyPr anchor="ctr"/>
          <a:lstStyle>
            <a:lvl1pPr>
              <a:defRPr sz="3200" baseline="0">
                <a:solidFill>
                  <a:schemeClr val="tx1">
                    <a:lumMod val="85000"/>
                    <a:lumOff val="15000"/>
                  </a:schemeClr>
                </a:solidFill>
                <a:latin typeface="Arial" panose="020B0604020202020204" pitchFamily="34" charset="0"/>
                <a:ea typeface="微软雅黑" panose="020B050302020402020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5"/>
            </p:custDataLst>
          </p:nvPr>
        </p:nvSpPr>
        <p:spPr>
          <a:xfrm>
            <a:off x="1281113" y="2163600"/>
            <a:ext cx="9626600" cy="3445200"/>
          </a:xfrm>
        </p:spPr>
        <p:txBody>
          <a:bodyPr/>
          <a:lstStyle>
            <a:lvl1pPr>
              <a:defRPr sz="1400" baseline="0">
                <a:solidFill>
                  <a:schemeClr val="tx1">
                    <a:lumMod val="85000"/>
                    <a:lumOff val="15000"/>
                  </a:schemeClr>
                </a:solidFill>
                <a:latin typeface="Arial" panose="020B0604020202020204" pitchFamily="34" charset="0"/>
                <a:ea typeface="微软雅黑" panose="020B0503020204020204" charset="-122"/>
              </a:defRPr>
            </a:lvl1pPr>
            <a:lvl2pPr>
              <a:defRPr sz="1400" baseline="0">
                <a:solidFill>
                  <a:schemeClr val="tx1">
                    <a:lumMod val="85000"/>
                    <a:lumOff val="15000"/>
                  </a:schemeClr>
                </a:solidFill>
                <a:latin typeface="Arial" panose="020B0604020202020204" pitchFamily="34" charset="0"/>
                <a:ea typeface="微软雅黑" panose="020B0503020204020204" charset="-122"/>
              </a:defRPr>
            </a:lvl2pPr>
            <a:lvl3pPr>
              <a:defRPr sz="1400" baseline="0">
                <a:solidFill>
                  <a:schemeClr val="tx1">
                    <a:lumMod val="85000"/>
                    <a:lumOff val="15000"/>
                  </a:schemeClr>
                </a:solidFill>
                <a:latin typeface="Arial" panose="020B0604020202020204" pitchFamily="34" charset="0"/>
                <a:ea typeface="微软雅黑" panose="020B0503020204020204" charset="-122"/>
              </a:defRPr>
            </a:lvl3pPr>
            <a:lvl4pPr>
              <a:defRPr sz="1400" baseline="0">
                <a:solidFill>
                  <a:schemeClr val="tx1">
                    <a:lumMod val="85000"/>
                    <a:lumOff val="15000"/>
                  </a:schemeClr>
                </a:solidFill>
                <a:latin typeface="Arial" panose="020B0604020202020204" pitchFamily="34" charset="0"/>
                <a:ea typeface="微软雅黑" panose="020B0503020204020204" charset="-122"/>
              </a:defRPr>
            </a:lvl4pPr>
            <a:lvl5pPr>
              <a:defRPr sz="1400"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页脚占位符 3"/>
          <p:cNvSpPr>
            <a:spLocks noGrp="1"/>
          </p:cNvSpPr>
          <p:nvPr>
            <p:ph type="ftr" sz="quarter" idx="11"/>
            <p:custDataLst>
              <p:tags r:id="rId6"/>
            </p:custDataLst>
          </p:nvPr>
        </p:nvSpPr>
        <p:spPr/>
        <p:txBody>
          <a:bodyPr/>
          <a:lstStyle>
            <a:lvl1pPr>
              <a:defRPr baseline="0">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7"/>
            </p:custDataLst>
          </p:nvPr>
        </p:nvSpPr>
        <p:spPr/>
        <p:txBody>
          <a:bodyPr/>
          <a:lstStyle>
            <a:lvl1pPr>
              <a:defRPr baseline="0">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pic>
        <p:nvPicPr>
          <p:cNvPr id="10" name="图片 9" descr="C:\Users\kingsoft\Desktop\图片7副本.png图片7副本"/>
          <p:cNvPicPr>
            <a:picLocks noChangeAspect="1"/>
          </p:cNvPicPr>
          <p:nvPr>
            <p:custDataLst>
              <p:tags r:id="rId8"/>
            </p:custDataLst>
          </p:nvPr>
        </p:nvPicPr>
        <p:blipFill rotWithShape="1">
          <a:blip r:embed="rId9"/>
          <a:srcRect/>
          <a:stretch>
            <a:fillRect/>
          </a:stretch>
        </p:blipFill>
        <p:spPr>
          <a:xfrm flipH="1">
            <a:off x="7072603" y="4933186"/>
            <a:ext cx="4829835" cy="1651763"/>
          </a:xfrm>
          <a:prstGeom prst="rect">
            <a:avLst/>
          </a:prstGeom>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13" name="矩形 12"/>
          <p:cNvSpPr/>
          <p:nvPr>
            <p:custDataLst>
              <p:tags r:id="rId2"/>
            </p:custDataLst>
          </p:nvPr>
        </p:nvSpPr>
        <p:spPr>
          <a:xfrm>
            <a:off x="0" y="0"/>
            <a:ext cx="4823460" cy="685863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dirty="0">
              <a:solidFill>
                <a:schemeClr val="accent1"/>
              </a:solidFill>
              <a:sym typeface="+mn-ea"/>
            </a:endParaRPr>
          </a:p>
        </p:txBody>
      </p:sp>
      <p:sp>
        <p:nvSpPr>
          <p:cNvPr id="2" name="标题 1"/>
          <p:cNvSpPr>
            <a:spLocks noGrp="1"/>
          </p:cNvSpPr>
          <p:nvPr>
            <p:ph type="title" hasCustomPrompt="1"/>
            <p:custDataLst>
              <p:tags r:id="rId3"/>
            </p:custDataLst>
          </p:nvPr>
        </p:nvSpPr>
        <p:spPr>
          <a:xfrm>
            <a:off x="583200" y="770400"/>
            <a:ext cx="3960000" cy="882000"/>
          </a:xfrm>
        </p:spPr>
        <p:txBody>
          <a:bodyPr anchor="ctr"/>
          <a:lstStyle>
            <a:lvl1pPr>
              <a:defRPr sz="3600" baseline="0">
                <a:solidFill>
                  <a:schemeClr val="tx1">
                    <a:lumMod val="85000"/>
                    <a:lumOff val="15000"/>
                  </a:schemeClr>
                </a:solidFill>
                <a:latin typeface="Arial" panose="020B0604020202020204" pitchFamily="34" charset="0"/>
                <a:ea typeface="微软雅黑" panose="020B0503020204020204" charset="-122"/>
              </a:defRPr>
            </a:lvl1pPr>
          </a:lstStyle>
          <a:p>
            <a:r>
              <a:rPr lang="zh-CN" altLang="en-US" dirty="0"/>
              <a:t>单击编辑标题</a:t>
            </a:r>
            <a:endParaRPr lang="zh-CN" altLang="en-US" dirty="0"/>
          </a:p>
        </p:txBody>
      </p:sp>
      <p:sp>
        <p:nvSpPr>
          <p:cNvPr id="3" name="日期占位符 2"/>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7"/>
            </p:custDataLst>
          </p:nvPr>
        </p:nvSpPr>
        <p:spPr>
          <a:xfrm>
            <a:off x="586800" y="1764000"/>
            <a:ext cx="3956400" cy="4093200"/>
          </a:xfrm>
        </p:spPr>
        <p:txBody>
          <a:bodyPr/>
          <a:lstStyle>
            <a:lvl1pPr>
              <a:defRPr sz="1400" baseline="0">
                <a:solidFill>
                  <a:schemeClr val="tx1">
                    <a:lumMod val="85000"/>
                    <a:lumOff val="15000"/>
                  </a:schemeClr>
                </a:solidFill>
                <a:latin typeface="Arial" panose="020B0604020202020204" pitchFamily="34" charset="0"/>
                <a:ea typeface="微软雅黑" panose="020B0503020204020204" charset="-122"/>
              </a:defRPr>
            </a:lvl1pPr>
            <a:lvl2pPr>
              <a:defRPr sz="1400" baseline="0">
                <a:solidFill>
                  <a:schemeClr val="tx1">
                    <a:lumMod val="85000"/>
                    <a:lumOff val="15000"/>
                  </a:schemeClr>
                </a:solidFill>
                <a:latin typeface="Arial" panose="020B0604020202020204" pitchFamily="34" charset="0"/>
                <a:ea typeface="微软雅黑" panose="020B0503020204020204" charset="-122"/>
              </a:defRPr>
            </a:lvl2pPr>
            <a:lvl3pPr>
              <a:defRPr sz="1400" baseline="0">
                <a:solidFill>
                  <a:schemeClr val="tx1">
                    <a:lumMod val="85000"/>
                    <a:lumOff val="15000"/>
                  </a:schemeClr>
                </a:solidFill>
                <a:latin typeface="Arial" panose="020B0604020202020204" pitchFamily="34" charset="0"/>
                <a:ea typeface="微软雅黑" panose="020B0503020204020204" charset="-122"/>
              </a:defRPr>
            </a:lvl3pPr>
            <a:lvl4pPr>
              <a:defRPr sz="1400" baseline="0">
                <a:solidFill>
                  <a:schemeClr val="tx1">
                    <a:lumMod val="85000"/>
                    <a:lumOff val="15000"/>
                  </a:schemeClr>
                </a:solidFill>
                <a:latin typeface="Arial" panose="020B0604020202020204" pitchFamily="34" charset="0"/>
                <a:ea typeface="微软雅黑" panose="020B0503020204020204" charset="-122"/>
              </a:defRPr>
            </a:lvl4pPr>
            <a:lvl5pPr>
              <a:defRPr sz="1400"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9" name="内容占位符 8"/>
          <p:cNvSpPr>
            <a:spLocks noGrp="1"/>
          </p:cNvSpPr>
          <p:nvPr>
            <p:ph sz="quarter" idx="14"/>
            <p:custDataLst>
              <p:tags r:id="rId8"/>
            </p:custDataLst>
          </p:nvPr>
        </p:nvSpPr>
        <p:spPr>
          <a:xfrm>
            <a:off x="5101200" y="769938"/>
            <a:ext cx="6480000" cy="5087937"/>
          </a:xfrm>
        </p:spPr>
        <p:txBody>
          <a:bodyPr/>
          <a:lstStyle>
            <a:lvl1pPr>
              <a:defRPr sz="1400" baseline="0">
                <a:solidFill>
                  <a:schemeClr val="tx1">
                    <a:lumMod val="85000"/>
                    <a:lumOff val="15000"/>
                  </a:schemeClr>
                </a:solidFill>
                <a:latin typeface="Arial" panose="020B0604020202020204" pitchFamily="34" charset="0"/>
                <a:ea typeface="微软雅黑" panose="020B0503020204020204" charset="-122"/>
              </a:defRPr>
            </a:lvl1pPr>
            <a:lvl2pPr>
              <a:defRPr sz="1400" baseline="0">
                <a:solidFill>
                  <a:schemeClr val="tx1">
                    <a:lumMod val="85000"/>
                    <a:lumOff val="15000"/>
                  </a:schemeClr>
                </a:solidFill>
                <a:latin typeface="Arial" panose="020B0604020202020204" pitchFamily="34" charset="0"/>
                <a:ea typeface="微软雅黑" panose="020B0503020204020204" charset="-122"/>
              </a:defRPr>
            </a:lvl2pPr>
            <a:lvl3pPr>
              <a:defRPr sz="1400" baseline="0">
                <a:solidFill>
                  <a:schemeClr val="tx1">
                    <a:lumMod val="85000"/>
                    <a:lumOff val="15000"/>
                  </a:schemeClr>
                </a:solidFill>
                <a:latin typeface="Arial" panose="020B0604020202020204" pitchFamily="34" charset="0"/>
                <a:ea typeface="微软雅黑" panose="020B0503020204020204" charset="-122"/>
              </a:defRPr>
            </a:lvl3pPr>
            <a:lvl4pPr>
              <a:defRPr sz="1400" baseline="0">
                <a:solidFill>
                  <a:schemeClr val="tx1">
                    <a:lumMod val="85000"/>
                    <a:lumOff val="15000"/>
                  </a:schemeClr>
                </a:solidFill>
                <a:latin typeface="Arial" panose="020B0604020202020204" pitchFamily="34" charset="0"/>
                <a:ea typeface="微软雅黑" panose="020B0503020204020204" charset="-122"/>
              </a:defRPr>
            </a:lvl4pPr>
            <a:lvl5pPr>
              <a:defRPr sz="1400"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pic>
        <p:nvPicPr>
          <p:cNvPr id="10" name="图片 9" descr="C:\Users\kingsoft\Desktop\图片7副本.png图片7副本"/>
          <p:cNvPicPr>
            <a:picLocks noChangeAspect="1"/>
          </p:cNvPicPr>
          <p:nvPr>
            <p:custDataLst>
              <p:tags r:id="rId9"/>
            </p:custDataLst>
          </p:nvPr>
        </p:nvPicPr>
        <p:blipFill rotWithShape="1">
          <a:blip r:embed="rId10"/>
          <a:srcRect/>
          <a:stretch>
            <a:fillRect/>
          </a:stretch>
        </p:blipFill>
        <p:spPr>
          <a:xfrm flipH="1">
            <a:off x="8231997" y="5327780"/>
            <a:ext cx="3960001" cy="1530220"/>
          </a:xfrm>
          <a:prstGeom prst="rect">
            <a:avLst/>
          </a:prstGeom>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3" name="矩形 12"/>
          <p:cNvSpPr/>
          <p:nvPr>
            <p:custDataLst>
              <p:tags r:id="rId2"/>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2" name="标题 1"/>
          <p:cNvSpPr>
            <a:spLocks noGrp="1"/>
          </p:cNvSpPr>
          <p:nvPr>
            <p:ph type="title"/>
            <p:custDataLst>
              <p:tags r:id="rId3"/>
            </p:custDataLst>
          </p:nvPr>
        </p:nvSpPr>
        <p:spPr>
          <a:xfrm>
            <a:off x="612000" y="781200"/>
            <a:ext cx="10976400" cy="626400"/>
          </a:xfrm>
        </p:spPr>
        <p:txBody>
          <a:bodyPr anchor="ctr"/>
          <a:lstStyle>
            <a:lvl1pPr algn="ctr">
              <a:defRPr sz="3600" baseline="0">
                <a:solidFill>
                  <a:schemeClr val="tx1">
                    <a:lumMod val="85000"/>
                    <a:lumOff val="15000"/>
                  </a:schemeClr>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7"/>
            </p:custDataLst>
          </p:nvPr>
        </p:nvSpPr>
        <p:spPr>
          <a:xfrm>
            <a:off x="612000" y="1659600"/>
            <a:ext cx="10975975" cy="828000"/>
          </a:xfrm>
        </p:spPr>
        <p:txBody>
          <a:bodyPr/>
          <a:lstStyle>
            <a:lvl1pPr algn="ctr">
              <a:defRPr baseline="0">
                <a:solidFill>
                  <a:schemeClr val="tx1">
                    <a:lumMod val="85000"/>
                    <a:lumOff val="15000"/>
                  </a:schemeClr>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8"/>
            </p:custDataLst>
          </p:nvPr>
        </p:nvSpPr>
        <p:spPr>
          <a:xfrm>
            <a:off x="612775" y="2808000"/>
            <a:ext cx="10965600" cy="3430800"/>
          </a:xfrm>
        </p:spPr>
        <p:txBody>
          <a:bodyPr/>
          <a:lstStyle>
            <a:lvl1pPr>
              <a:defRPr sz="1400" baseline="0">
                <a:solidFill>
                  <a:schemeClr val="tx1">
                    <a:lumMod val="85000"/>
                    <a:lumOff val="15000"/>
                  </a:schemeClr>
                </a:solidFill>
                <a:latin typeface="Arial" panose="020B0604020202020204" pitchFamily="34" charset="0"/>
                <a:ea typeface="微软雅黑" panose="020B0503020204020204" charset="-122"/>
              </a:defRPr>
            </a:lvl1pPr>
            <a:lvl2pPr>
              <a:defRPr sz="1400" baseline="0">
                <a:solidFill>
                  <a:schemeClr val="tx1">
                    <a:lumMod val="85000"/>
                    <a:lumOff val="15000"/>
                  </a:schemeClr>
                </a:solidFill>
                <a:latin typeface="Arial" panose="020B0604020202020204" pitchFamily="34" charset="0"/>
                <a:ea typeface="微软雅黑" panose="020B0503020204020204" charset="-122"/>
              </a:defRPr>
            </a:lvl2pPr>
            <a:lvl3pPr>
              <a:defRPr sz="1400" baseline="0">
                <a:solidFill>
                  <a:schemeClr val="tx1">
                    <a:lumMod val="85000"/>
                    <a:lumOff val="15000"/>
                  </a:schemeClr>
                </a:solidFill>
                <a:latin typeface="Arial" panose="020B0604020202020204" pitchFamily="34" charset="0"/>
                <a:ea typeface="微软雅黑" panose="020B0503020204020204" charset="-122"/>
              </a:defRPr>
            </a:lvl3pPr>
            <a:lvl4pPr>
              <a:defRPr sz="1400" baseline="0">
                <a:solidFill>
                  <a:schemeClr val="tx1">
                    <a:lumMod val="85000"/>
                    <a:lumOff val="15000"/>
                  </a:schemeClr>
                </a:solidFill>
                <a:latin typeface="Arial" panose="020B0604020202020204" pitchFamily="34" charset="0"/>
                <a:ea typeface="微软雅黑" panose="020B0503020204020204" charset="-122"/>
              </a:defRPr>
            </a:lvl4pPr>
            <a:lvl5pPr>
              <a:defRPr sz="1400"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pic>
        <p:nvPicPr>
          <p:cNvPr id="16" name="图片 15" descr="C:\Users\kingsoft\Desktop\图片7副本.png图片7副本"/>
          <p:cNvPicPr>
            <a:picLocks noChangeAspect="1"/>
          </p:cNvPicPr>
          <p:nvPr>
            <p:custDataLst>
              <p:tags r:id="rId9"/>
            </p:custDataLst>
          </p:nvPr>
        </p:nvPicPr>
        <p:blipFill rotWithShape="1">
          <a:blip r:embed="rId10"/>
          <a:srcRect/>
          <a:stretch>
            <a:fillRect/>
          </a:stretch>
        </p:blipFill>
        <p:spPr>
          <a:xfrm flipH="1">
            <a:off x="8231997" y="5327780"/>
            <a:ext cx="3960001" cy="1530220"/>
          </a:xfrm>
          <a:prstGeom prst="rect">
            <a:avLst/>
          </a:prstGeom>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pic>
        <p:nvPicPr>
          <p:cNvPr id="18" name="图片 17"/>
          <p:cNvPicPr>
            <a:picLocks noChangeAspect="1"/>
          </p:cNvPicPr>
          <p:nvPr>
            <p:custDataLst>
              <p:tags r:id="rId2"/>
            </p:custDataLst>
          </p:nvPr>
        </p:nvPicPr>
        <p:blipFill>
          <a:blip r:embed="rId3"/>
          <a:stretch>
            <a:fillRect/>
          </a:stretch>
        </p:blipFill>
        <p:spPr>
          <a:xfrm>
            <a:off x="3810" y="0"/>
            <a:ext cx="12192000" cy="1975485"/>
          </a:xfrm>
          <a:prstGeom prst="rect">
            <a:avLst/>
          </a:prstGeom>
        </p:spPr>
      </p:pic>
      <p:sp>
        <p:nvSpPr>
          <p:cNvPr id="13" name="矩形 12"/>
          <p:cNvSpPr/>
          <p:nvPr>
            <p:custDataLst>
              <p:tags r:id="rId4"/>
            </p:custDataLst>
          </p:nvPr>
        </p:nvSpPr>
        <p:spPr>
          <a:xfrm>
            <a:off x="0" y="50419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2" name="标题 1"/>
          <p:cNvSpPr>
            <a:spLocks noGrp="1"/>
          </p:cNvSpPr>
          <p:nvPr>
            <p:ph type="title"/>
            <p:custDataLst>
              <p:tags r:id="rId5"/>
            </p:custDataLst>
          </p:nvPr>
        </p:nvSpPr>
        <p:spPr>
          <a:xfrm>
            <a:off x="604800" y="669600"/>
            <a:ext cx="10976400" cy="565200"/>
          </a:xfrm>
        </p:spPr>
        <p:txBody>
          <a:bodyPr anchor="ctr"/>
          <a:lstStyle>
            <a:lvl1pPr algn="ctr">
              <a:defRPr sz="3200" baseline="0">
                <a:solidFill>
                  <a:schemeClr val="tx1">
                    <a:lumMod val="85000"/>
                    <a:lumOff val="15000"/>
                  </a:schemeClr>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9"/>
            </p:custDataLst>
          </p:nvPr>
        </p:nvSpPr>
        <p:spPr>
          <a:xfrm>
            <a:off x="604837" y="1681200"/>
            <a:ext cx="10990800" cy="3211200"/>
          </a:xfrm>
        </p:spPr>
        <p:txBody>
          <a:bodyPr/>
          <a:lstStyle>
            <a:lvl1pPr>
              <a:defRPr sz="1400" baseline="0">
                <a:solidFill>
                  <a:schemeClr val="tx1">
                    <a:lumMod val="85000"/>
                    <a:lumOff val="15000"/>
                  </a:schemeClr>
                </a:solidFill>
                <a:latin typeface="Arial" panose="020B0604020202020204" pitchFamily="34" charset="0"/>
                <a:ea typeface="微软雅黑" panose="020B0503020204020204" charset="-122"/>
              </a:defRPr>
            </a:lvl1pPr>
            <a:lvl2pPr>
              <a:defRPr sz="1400" baseline="0">
                <a:solidFill>
                  <a:schemeClr val="tx1">
                    <a:lumMod val="85000"/>
                    <a:lumOff val="15000"/>
                  </a:schemeClr>
                </a:solidFill>
                <a:latin typeface="Arial" panose="020B0604020202020204" pitchFamily="34" charset="0"/>
                <a:ea typeface="微软雅黑" panose="020B0503020204020204" charset="-122"/>
              </a:defRPr>
            </a:lvl2pPr>
            <a:lvl3pPr>
              <a:defRPr sz="1400" baseline="0">
                <a:solidFill>
                  <a:schemeClr val="tx1">
                    <a:lumMod val="85000"/>
                    <a:lumOff val="15000"/>
                  </a:schemeClr>
                </a:solidFill>
                <a:latin typeface="Arial" panose="020B0604020202020204" pitchFamily="34" charset="0"/>
                <a:ea typeface="微软雅黑" panose="020B0503020204020204" charset="-122"/>
              </a:defRPr>
            </a:lvl3pPr>
            <a:lvl4pPr>
              <a:defRPr sz="1400" baseline="0">
                <a:solidFill>
                  <a:schemeClr val="tx1">
                    <a:lumMod val="85000"/>
                    <a:lumOff val="15000"/>
                  </a:schemeClr>
                </a:solidFill>
                <a:latin typeface="Arial" panose="020B0604020202020204" pitchFamily="34" charset="0"/>
                <a:ea typeface="微软雅黑" panose="020B0503020204020204" charset="-122"/>
              </a:defRPr>
            </a:lvl4pPr>
            <a:lvl5pPr>
              <a:defRPr sz="1400"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9" name="文本占位符 8"/>
          <p:cNvSpPr>
            <a:spLocks noGrp="1"/>
          </p:cNvSpPr>
          <p:nvPr>
            <p:ph type="body" sz="quarter" idx="14"/>
            <p:custDataLst>
              <p:tags r:id="rId10"/>
            </p:custDataLst>
          </p:nvPr>
        </p:nvSpPr>
        <p:spPr>
          <a:xfrm>
            <a:off x="594000" y="5180400"/>
            <a:ext cx="11001600" cy="1011600"/>
          </a:xfrm>
        </p:spPr>
        <p:txBody>
          <a:bodyPr/>
          <a:lstStyle>
            <a:lvl1pPr marL="0" indent="0">
              <a:buNone/>
              <a:defRPr baseline="0">
                <a:solidFill>
                  <a:schemeClr val="tx1">
                    <a:lumMod val="85000"/>
                    <a:lumOff val="15000"/>
                  </a:schemeClr>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pic>
        <p:nvPicPr>
          <p:cNvPr id="18" name="图片 17"/>
          <p:cNvPicPr>
            <a:picLocks noChangeAspect="1"/>
          </p:cNvPicPr>
          <p:nvPr>
            <p:custDataLst>
              <p:tags r:id="rId2"/>
            </p:custDataLst>
          </p:nvPr>
        </p:nvPicPr>
        <p:blipFill>
          <a:blip r:embed="rId3"/>
          <a:stretch>
            <a:fillRect/>
          </a:stretch>
        </p:blipFill>
        <p:spPr>
          <a:xfrm>
            <a:off x="0" y="6242387"/>
            <a:ext cx="12192000" cy="1231226"/>
          </a:xfrm>
          <a:prstGeom prst="rect">
            <a:avLst/>
          </a:prstGeom>
        </p:spPr>
      </p:pic>
      <p:sp>
        <p:nvSpPr>
          <p:cNvPr id="15" name="矩形 14"/>
          <p:cNvSpPr/>
          <p:nvPr>
            <p:custDataLst>
              <p:tags r:id="rId4"/>
            </p:custDataLst>
          </p:nvPr>
        </p:nvSpPr>
        <p:spPr>
          <a:xfrm>
            <a:off x="0" y="0"/>
            <a:ext cx="12192000" cy="914407"/>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altLang="zh-CN">
              <a:latin typeface="Viner Hand ITC" panose="03070502030502020203" charset="0"/>
              <a:cs typeface="Viner Hand ITC" panose="03070502030502020203" charset="0"/>
              <a:sym typeface="+mn-ea"/>
            </a:endParaRPr>
          </a:p>
        </p:txBody>
      </p:sp>
      <p:sp>
        <p:nvSpPr>
          <p:cNvPr id="2" name="标题 1"/>
          <p:cNvSpPr>
            <a:spLocks noGrp="1"/>
          </p:cNvSpPr>
          <p:nvPr>
            <p:ph type="title"/>
            <p:custDataLst>
              <p:tags r:id="rId5"/>
            </p:custDataLst>
          </p:nvPr>
        </p:nvSpPr>
        <p:spPr>
          <a:xfrm>
            <a:off x="579600" y="237600"/>
            <a:ext cx="11037600" cy="441964"/>
          </a:xfrm>
        </p:spPr>
        <p:txBody>
          <a:bodyPr>
            <a:normAutofit/>
          </a:bodyPr>
          <a:lstStyle>
            <a:lvl1pPr>
              <a:defRPr sz="2800" baseline="0">
                <a:solidFill>
                  <a:schemeClr val="tx1">
                    <a:lumMod val="85000"/>
                    <a:lumOff val="15000"/>
                  </a:schemeClr>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7" name="内容占位符 6"/>
          <p:cNvSpPr>
            <a:spLocks noGrp="1"/>
          </p:cNvSpPr>
          <p:nvPr>
            <p:ph sz="quarter" idx="13"/>
            <p:custDataLst>
              <p:tags r:id="rId6"/>
            </p:custDataLst>
          </p:nvPr>
        </p:nvSpPr>
        <p:spPr>
          <a:xfrm>
            <a:off x="579600" y="1663200"/>
            <a:ext cx="5342400" cy="2894400"/>
          </a:xfrm>
        </p:spPr>
        <p:txBody>
          <a:bodyPr>
            <a:normAutofit/>
          </a:bodyPr>
          <a:lstStyle>
            <a:lvl1pPr>
              <a:defRPr sz="1400" baseline="0">
                <a:solidFill>
                  <a:schemeClr val="tx1">
                    <a:lumMod val="85000"/>
                    <a:lumOff val="15000"/>
                  </a:schemeClr>
                </a:solidFill>
                <a:latin typeface="Arial" panose="020B0604020202020204" pitchFamily="34" charset="0"/>
                <a:ea typeface="微软雅黑" panose="020B0503020204020204" charset="-122"/>
              </a:defRPr>
            </a:lvl1pPr>
            <a:lvl2pPr>
              <a:defRPr sz="1400" baseline="0">
                <a:solidFill>
                  <a:schemeClr val="tx1">
                    <a:lumMod val="85000"/>
                    <a:lumOff val="15000"/>
                  </a:schemeClr>
                </a:solidFill>
                <a:latin typeface="Arial" panose="020B0604020202020204" pitchFamily="34" charset="0"/>
                <a:ea typeface="微软雅黑" panose="020B0503020204020204" charset="-122"/>
              </a:defRPr>
            </a:lvl2pPr>
            <a:lvl3pPr>
              <a:defRPr sz="1400" baseline="0">
                <a:solidFill>
                  <a:schemeClr val="tx1">
                    <a:lumMod val="85000"/>
                    <a:lumOff val="15000"/>
                  </a:schemeClr>
                </a:solidFill>
                <a:latin typeface="Arial" panose="020B0604020202020204" pitchFamily="34" charset="0"/>
                <a:ea typeface="微软雅黑" panose="020B0503020204020204" charset="-122"/>
              </a:defRPr>
            </a:lvl3pPr>
            <a:lvl4pPr>
              <a:defRPr sz="1400" baseline="0">
                <a:solidFill>
                  <a:schemeClr val="tx1">
                    <a:lumMod val="85000"/>
                    <a:lumOff val="15000"/>
                  </a:schemeClr>
                </a:solidFill>
                <a:latin typeface="Arial" panose="020B0604020202020204" pitchFamily="34" charset="0"/>
                <a:ea typeface="微软雅黑" panose="020B0503020204020204" charset="-122"/>
              </a:defRPr>
            </a:lvl4pPr>
            <a:lvl5pPr>
              <a:defRPr sz="1400"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a:t>单击此处编辑母版文本样式</a:t>
            </a:r>
            <a:endParaRPr lang="zh-CN" altLang="en-US"/>
          </a:p>
          <a:p>
            <a:pPr lvl="1"/>
            <a:r>
              <a:rPr lang="zh-CN" altLang="en-US" dirty="0">
                <a:sym typeface="+mn-ea"/>
              </a:rPr>
              <a:t>第</a:t>
            </a:r>
            <a:r>
              <a:rPr lang="zh-CN" altLang="en-US"/>
              <a:t>二级</a:t>
            </a:r>
            <a:endParaRPr lang="zh-CN" altLang="en-US"/>
          </a:p>
          <a:p>
            <a:pPr lvl="2"/>
            <a:r>
              <a:rPr lang="zh-CN" altLang="en-US" dirty="0">
                <a:sym typeface="+mn-ea"/>
              </a:rPr>
              <a:t>第</a:t>
            </a:r>
            <a:r>
              <a:rPr lang="zh-CN" altLang="en-US"/>
              <a:t>三级</a:t>
            </a:r>
            <a:endParaRPr lang="zh-CN" altLang="en-US"/>
          </a:p>
          <a:p>
            <a:pPr lvl="3"/>
            <a:r>
              <a:rPr lang="zh-CN" altLang="en-US" dirty="0">
                <a:sym typeface="+mn-ea"/>
              </a:rPr>
              <a:t>第</a:t>
            </a:r>
            <a:r>
              <a:rPr lang="zh-CN" altLang="en-US"/>
              <a:t>四级</a:t>
            </a:r>
            <a:endParaRPr lang="zh-CN" altLang="en-US"/>
          </a:p>
          <a:p>
            <a:pPr lvl="4"/>
            <a:r>
              <a:rPr lang="zh-CN" altLang="en-US" dirty="0">
                <a:sym typeface="+mn-ea"/>
              </a:rPr>
              <a:t>第</a:t>
            </a:r>
            <a:r>
              <a:rPr lang="zh-CN" altLang="en-US"/>
              <a:t>五级</a:t>
            </a:r>
            <a:endParaRPr lang="zh-CN" altLang="en-US"/>
          </a:p>
        </p:txBody>
      </p:sp>
      <p:sp>
        <p:nvSpPr>
          <p:cNvPr id="3" name="日期占位符 2"/>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lstStyle/>
          <a:p>
            <a:endParaRPr lang="zh-CN" altLang="en-US" dirty="0"/>
          </a:p>
        </p:txBody>
      </p:sp>
      <p:sp>
        <p:nvSpPr>
          <p:cNvPr id="5" name="灯片编号占位符 4"/>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dirty="0"/>
          </a:p>
        </p:txBody>
      </p:sp>
      <p:sp>
        <p:nvSpPr>
          <p:cNvPr id="9" name="内容占位符 8"/>
          <p:cNvSpPr>
            <a:spLocks noGrp="1"/>
          </p:cNvSpPr>
          <p:nvPr>
            <p:ph sz="quarter" idx="14"/>
            <p:custDataLst>
              <p:tags r:id="rId10"/>
            </p:custDataLst>
          </p:nvPr>
        </p:nvSpPr>
        <p:spPr>
          <a:xfrm>
            <a:off x="6242400" y="1663200"/>
            <a:ext cx="5367600" cy="2894400"/>
          </a:xfrm>
        </p:spPr>
        <p:txBody>
          <a:bodyPr>
            <a:normAutofit/>
          </a:bodyPr>
          <a:lstStyle>
            <a:lvl1pPr>
              <a:defRPr sz="1400" baseline="0">
                <a:solidFill>
                  <a:schemeClr val="tx1">
                    <a:lumMod val="85000"/>
                    <a:lumOff val="15000"/>
                  </a:schemeClr>
                </a:solidFill>
                <a:latin typeface="Arial" panose="020B0604020202020204" pitchFamily="34" charset="0"/>
                <a:ea typeface="微软雅黑" panose="020B0503020204020204" charset="-122"/>
              </a:defRPr>
            </a:lvl1pPr>
            <a:lvl2pPr>
              <a:defRPr sz="1400" baseline="0">
                <a:solidFill>
                  <a:schemeClr val="tx1">
                    <a:lumMod val="85000"/>
                    <a:lumOff val="15000"/>
                  </a:schemeClr>
                </a:solidFill>
                <a:latin typeface="Arial" panose="020B0604020202020204" pitchFamily="34" charset="0"/>
                <a:ea typeface="微软雅黑" panose="020B0503020204020204" charset="-122"/>
              </a:defRPr>
            </a:lvl2pPr>
            <a:lvl3pPr>
              <a:defRPr sz="1400" baseline="0">
                <a:solidFill>
                  <a:schemeClr val="tx1">
                    <a:lumMod val="85000"/>
                    <a:lumOff val="15000"/>
                  </a:schemeClr>
                </a:solidFill>
                <a:latin typeface="Arial" panose="020B0604020202020204" pitchFamily="34" charset="0"/>
                <a:ea typeface="微软雅黑" panose="020B0503020204020204" charset="-122"/>
              </a:defRPr>
            </a:lvl3pPr>
            <a:lvl4pPr>
              <a:defRPr sz="1400" baseline="0">
                <a:solidFill>
                  <a:schemeClr val="tx1">
                    <a:lumMod val="85000"/>
                    <a:lumOff val="15000"/>
                  </a:schemeClr>
                </a:solidFill>
                <a:latin typeface="Arial" panose="020B0604020202020204" pitchFamily="34" charset="0"/>
                <a:ea typeface="微软雅黑" panose="020B0503020204020204" charset="-122"/>
              </a:defRPr>
            </a:lvl4pPr>
            <a:lvl5pPr>
              <a:defRPr sz="1400"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a:t>单击此处编辑母版文本样式</a:t>
            </a:r>
            <a:endParaRPr lang="zh-CN" altLang="en-US"/>
          </a:p>
          <a:p>
            <a:pPr lvl="1"/>
            <a:r>
              <a:rPr lang="zh-CN" altLang="en-US" dirty="0">
                <a:sym typeface="+mn-ea"/>
              </a:rPr>
              <a:t>第</a:t>
            </a:r>
            <a:r>
              <a:rPr lang="zh-CN" altLang="en-US"/>
              <a:t>二级</a:t>
            </a:r>
            <a:endParaRPr lang="zh-CN" altLang="en-US"/>
          </a:p>
          <a:p>
            <a:pPr lvl="2"/>
            <a:r>
              <a:rPr lang="zh-CN" altLang="en-US" dirty="0">
                <a:sym typeface="+mn-ea"/>
              </a:rPr>
              <a:t>第</a:t>
            </a:r>
            <a:r>
              <a:rPr lang="zh-CN" altLang="en-US"/>
              <a:t>三级</a:t>
            </a:r>
            <a:endParaRPr lang="zh-CN" altLang="en-US"/>
          </a:p>
          <a:p>
            <a:pPr lvl="3"/>
            <a:r>
              <a:rPr lang="zh-CN" altLang="en-US" dirty="0">
                <a:sym typeface="+mn-ea"/>
              </a:rPr>
              <a:t>第</a:t>
            </a:r>
            <a:r>
              <a:rPr lang="zh-CN" altLang="en-US"/>
              <a:t>四级</a:t>
            </a:r>
            <a:endParaRPr lang="zh-CN" altLang="en-US"/>
          </a:p>
          <a:p>
            <a:pPr lvl="4"/>
            <a:r>
              <a:rPr lang="zh-CN" altLang="en-US" dirty="0">
                <a:sym typeface="+mn-ea"/>
              </a:rPr>
              <a:t>第</a:t>
            </a:r>
            <a:r>
              <a:rPr lang="zh-CN" altLang="en-US"/>
              <a:t>五级</a:t>
            </a:r>
            <a:endParaRPr lang="zh-CN" altLang="en-US"/>
          </a:p>
        </p:txBody>
      </p:sp>
      <p:sp>
        <p:nvSpPr>
          <p:cNvPr id="11" name="文本占位符 10"/>
          <p:cNvSpPr>
            <a:spLocks noGrp="1"/>
          </p:cNvSpPr>
          <p:nvPr>
            <p:ph type="body" sz="quarter" idx="15"/>
            <p:custDataLst>
              <p:tags r:id="rId11"/>
            </p:custDataLst>
          </p:nvPr>
        </p:nvSpPr>
        <p:spPr>
          <a:xfrm>
            <a:off x="572400" y="4816800"/>
            <a:ext cx="5342400" cy="781200"/>
          </a:xfrm>
        </p:spPr>
        <p:txBody>
          <a:bodyPr>
            <a:normAutofit/>
          </a:bodyPr>
          <a:lstStyle>
            <a:lvl1pPr>
              <a:defRPr sz="1400" baseline="0">
                <a:solidFill>
                  <a:schemeClr val="tx1">
                    <a:lumMod val="85000"/>
                    <a:lumOff val="15000"/>
                  </a:schemeClr>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2"/>
            </p:custDataLst>
          </p:nvPr>
        </p:nvSpPr>
        <p:spPr>
          <a:xfrm>
            <a:off x="6253200" y="4813200"/>
            <a:ext cx="5367600" cy="781200"/>
          </a:xfrm>
        </p:spPr>
        <p:txBody>
          <a:bodyPr>
            <a:normAutofit/>
          </a:bodyPr>
          <a:lstStyle>
            <a:lvl1pPr>
              <a:defRPr sz="1400" baseline="0">
                <a:solidFill>
                  <a:schemeClr val="tx1">
                    <a:lumMod val="85000"/>
                    <a:lumOff val="15000"/>
                  </a:schemeClr>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腰带">
    <p:bg>
      <p:bgPr>
        <a:solidFill>
          <a:srgbClr val="EBF5FC"/>
        </a:solidFill>
        <a:effectLst/>
      </p:bgPr>
    </p:bg>
    <p:spTree>
      <p:nvGrpSpPr>
        <p:cNvPr id="1" name=""/>
        <p:cNvGrpSpPr/>
        <p:nvPr/>
      </p:nvGrpSpPr>
      <p:grpSpPr>
        <a:xfrm>
          <a:off x="0" y="0"/>
          <a:ext cx="0" cy="0"/>
          <a:chOff x="0" y="0"/>
          <a:chExt cx="0" cy="0"/>
        </a:xfrm>
      </p:grpSpPr>
      <p:sp>
        <p:nvSpPr>
          <p:cNvPr id="12" name="矩形 11"/>
          <p:cNvSpPr/>
          <p:nvPr>
            <p:custDataLst>
              <p:tags r:id="rId2"/>
            </p:custDataLst>
          </p:nvPr>
        </p:nvSpPr>
        <p:spPr>
          <a:xfrm>
            <a:off x="0" y="959224"/>
            <a:ext cx="12192000" cy="4939553"/>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dirty="0"/>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dirty="0"/>
          </a:p>
        </p:txBody>
      </p:sp>
      <p:pic>
        <p:nvPicPr>
          <p:cNvPr id="9" name="图片 8" descr="C:\Users\kingsoft\Desktop\图片7副本.png图片7副本"/>
          <p:cNvPicPr>
            <a:picLocks noChangeAspect="1"/>
          </p:cNvPicPr>
          <p:nvPr>
            <p:custDataLst>
              <p:tags r:id="rId6"/>
            </p:custDataLst>
          </p:nvPr>
        </p:nvPicPr>
        <p:blipFill rotWithShape="1">
          <a:blip r:embed="rId7"/>
          <a:srcRect/>
          <a:stretch>
            <a:fillRect/>
          </a:stretch>
        </p:blipFill>
        <p:spPr>
          <a:xfrm flipH="1">
            <a:off x="8429082" y="4917233"/>
            <a:ext cx="3762917" cy="981917"/>
          </a:xfrm>
          <a:prstGeom prst="rect">
            <a:avLst/>
          </a:prstGeom>
        </p:spPr>
      </p:pic>
      <p:pic>
        <p:nvPicPr>
          <p:cNvPr id="10" name="图片 9" descr="C:\Users\kingsoft\Desktop\图片7副本.png图片7副本"/>
          <p:cNvPicPr>
            <a:picLocks noChangeAspect="1"/>
          </p:cNvPicPr>
          <p:nvPr>
            <p:custDataLst>
              <p:tags r:id="rId8"/>
            </p:custDataLst>
          </p:nvPr>
        </p:nvPicPr>
        <p:blipFill rotWithShape="1">
          <a:blip r:embed="rId9"/>
          <a:srcRect/>
          <a:stretch>
            <a:fillRect/>
          </a:stretch>
        </p:blipFill>
        <p:spPr>
          <a:xfrm rot="10800000" flipH="1">
            <a:off x="0" y="398"/>
            <a:ext cx="4713605" cy="1229995"/>
          </a:xfrm>
          <a:prstGeom prst="rect">
            <a:avLst/>
          </a:prstGeom>
        </p:spPr>
      </p:pic>
      <p:sp>
        <p:nvSpPr>
          <p:cNvPr id="2" name="标题 1"/>
          <p:cNvSpPr>
            <a:spLocks noGrp="1"/>
          </p:cNvSpPr>
          <p:nvPr>
            <p:ph type="title" hasCustomPrompt="1"/>
            <p:custDataLst>
              <p:tags r:id="rId10"/>
            </p:custDataLst>
          </p:nvPr>
        </p:nvSpPr>
        <p:spPr>
          <a:xfrm>
            <a:off x="1522800" y="1339200"/>
            <a:ext cx="9144000" cy="2386800"/>
          </a:xfrm>
        </p:spPr>
        <p:txBody>
          <a:bodyPr anchor="b"/>
          <a:lstStyle>
            <a:lvl1pPr algn="ctr">
              <a:defRPr sz="6000" baseline="0">
                <a:solidFill>
                  <a:schemeClr val="tx1">
                    <a:lumMod val="85000"/>
                    <a:lumOff val="15000"/>
                  </a:schemeClr>
                </a:solidFill>
                <a:latin typeface="Arial" panose="020B0604020202020204" pitchFamily="34" charset="0"/>
                <a:ea typeface="微软雅黑" panose="020B0503020204020204" charset="-122"/>
              </a:defRPr>
            </a:lvl1pPr>
          </a:lstStyle>
          <a:p>
            <a:r>
              <a:rPr lang="zh-CN" altLang="en-US" dirty="0"/>
              <a:t>单击此处编辑标题</a:t>
            </a:r>
            <a:endParaRPr lang="zh-CN" altLang="en-US" dirty="0"/>
          </a:p>
        </p:txBody>
      </p:sp>
      <p:sp>
        <p:nvSpPr>
          <p:cNvPr id="7" name="文本占位符 6"/>
          <p:cNvSpPr>
            <a:spLocks noGrp="1"/>
          </p:cNvSpPr>
          <p:nvPr>
            <p:ph type="body" sz="quarter" idx="13"/>
            <p:custDataLst>
              <p:tags r:id="rId11"/>
            </p:custDataLst>
          </p:nvPr>
        </p:nvSpPr>
        <p:spPr>
          <a:xfrm>
            <a:off x="1522413" y="3862800"/>
            <a:ext cx="9144000" cy="1656000"/>
          </a:xfrm>
        </p:spPr>
        <p:txBody>
          <a:bodyPr/>
          <a:lstStyle>
            <a:lvl1pPr algn="ctr">
              <a:defRPr baseline="0">
                <a:solidFill>
                  <a:schemeClr val="tx1">
                    <a:lumMod val="85000"/>
                    <a:lumOff val="15000"/>
                  </a:schemeClr>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pic>
        <p:nvPicPr>
          <p:cNvPr id="9" name="图片 8"/>
          <p:cNvPicPr/>
          <p:nvPr>
            <p:custDataLst>
              <p:tags r:id="rId2"/>
            </p:custDataLst>
          </p:nvPr>
        </p:nvPicPr>
        <p:blipFill>
          <a:blip r:embed="rId3" r:link="rId4" cstate="email"/>
          <a:stretch>
            <a:fillRect/>
          </a:stretch>
        </p:blipFill>
        <p:spPr>
          <a:xfrm>
            <a:off x="0" y="0"/>
            <a:ext cx="720090" cy="588767"/>
          </a:xfrm>
          <a:prstGeom prst="rect">
            <a:avLst/>
          </a:prstGeom>
        </p:spPr>
      </p:pic>
      <p:pic>
        <p:nvPicPr>
          <p:cNvPr id="8" name="图片 7"/>
          <p:cNvPicPr/>
          <p:nvPr>
            <p:custDataLst>
              <p:tags r:id="rId5"/>
            </p:custDataLst>
          </p:nvPr>
        </p:nvPicPr>
        <p:blipFill>
          <a:blip r:embed="rId6" r:link="rId7" cstate="email"/>
          <a:stretch>
            <a:fillRect/>
          </a:stretch>
        </p:blipFill>
        <p:spPr>
          <a:xfrm>
            <a:off x="11471910" y="0"/>
            <a:ext cx="720090" cy="588767"/>
          </a:xfrm>
          <a:prstGeom prst="rect">
            <a:avLst/>
          </a:prstGeom>
        </p:spPr>
      </p:pic>
      <p:sp>
        <p:nvSpPr>
          <p:cNvPr id="2" name="标题 1"/>
          <p:cNvSpPr>
            <a:spLocks noGrp="1"/>
          </p:cNvSpPr>
          <p:nvPr>
            <p:ph type="title"/>
            <p:custDataLst>
              <p:tags r:id="rId8"/>
            </p:custDataLst>
          </p:nvPr>
        </p:nvSpPr>
        <p:spPr>
          <a:xfrm>
            <a:off x="669882" y="443234"/>
            <a:ext cx="10852237" cy="441964"/>
          </a:xfrm>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9"/>
            </p:custDataLst>
          </p:nvPr>
        </p:nvSpPr>
        <p:spPr>
          <a:xfrm>
            <a:off x="669930" y="952508"/>
            <a:ext cx="5283242" cy="5388907"/>
          </a:xfrm>
        </p:spPr>
        <p:txBody>
          <a:bodyPr vert="horz" wrap="square"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10"/>
            </p:custDataLst>
          </p:nvPr>
        </p:nvSpPr>
        <p:spPr>
          <a:xfrm>
            <a:off x="6238877" y="952508"/>
            <a:ext cx="5283242" cy="5388907"/>
          </a:xfrm>
        </p:spPr>
        <p:txBody>
          <a:bodyPr wrap="square" lIns="90170" tIns="46990" rIns="90170" bIns="46990">
            <a:normAutofit/>
          </a:bodyPr>
          <a:lstStyle>
            <a:lvl1pPr eaLnBrk="1" fontAlgn="auto" latinLnBrk="0" hangingPunct="1">
              <a:defRPr sz="1600">
                <a:solidFill>
                  <a:schemeClr val="tx1"/>
                </a:solidFill>
                <a:latin typeface="Arial" panose="020B0604020202020204" pitchFamily="34" charset="0"/>
                <a:ea typeface="微软雅黑" panose="020B0503020204020204" charset="-122"/>
              </a:defRPr>
            </a:lvl1pPr>
            <a:lvl2pPr eaLnBrk="1" fontAlgn="auto" latinLnBrk="0" hangingPunct="1">
              <a:defRPr sz="1600">
                <a:solidFill>
                  <a:schemeClr val="tx1"/>
                </a:solidFill>
                <a:latin typeface="Arial" panose="020B0604020202020204" pitchFamily="34" charset="0"/>
                <a:ea typeface="微软雅黑" panose="020B0503020204020204" charset="-122"/>
              </a:defRPr>
            </a:lvl2pPr>
            <a:lvl3pPr eaLnBrk="1" fontAlgn="auto" latinLnBrk="0" hangingPunct="1">
              <a:defRPr sz="1600">
                <a:solidFill>
                  <a:schemeClr val="tx1"/>
                </a:solidFill>
                <a:latin typeface="Arial" panose="020B0604020202020204" pitchFamily="34" charset="0"/>
                <a:ea typeface="微软雅黑" panose="020B0503020204020204" charset="-122"/>
              </a:defRPr>
            </a:lvl3pPr>
            <a:lvl4pPr eaLnBrk="1" fontAlgn="auto" latinLnBrk="0" hangingPunct="1">
              <a:defRPr sz="1600">
                <a:solidFill>
                  <a:schemeClr val="tx1"/>
                </a:solidFill>
                <a:latin typeface="Arial" panose="020B0604020202020204" pitchFamily="34" charset="0"/>
                <a:ea typeface="微软雅黑" panose="020B0503020204020204" charset="-122"/>
              </a:defRPr>
            </a:lvl4pPr>
            <a:lvl5pPr eaLnBrk="1" fontAlgn="auto" latinLnBrk="0" hangingPunct="1">
              <a:defRPr sz="1600">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11"/>
            </p:custDataLst>
          </p:nvPr>
        </p:nvSpPr>
        <p:spPr>
          <a:xfrm>
            <a:off x="879742"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12"/>
            </p:custDataLst>
          </p:nvPr>
        </p:nvSpPr>
        <p:spPr>
          <a:xfrm>
            <a:off x="4116000" y="6349833"/>
            <a:ext cx="3960000" cy="3168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a:p>
        </p:txBody>
      </p:sp>
      <p:sp>
        <p:nvSpPr>
          <p:cNvPr id="7" name="灯片编号占位符 6"/>
          <p:cNvSpPr>
            <a:spLocks noGrp="1"/>
          </p:cNvSpPr>
          <p:nvPr>
            <p:ph type="sldNum" sz="quarter" idx="12"/>
            <p:custDataLst>
              <p:tags r:id="rId13"/>
            </p:custDataLst>
          </p:nvPr>
        </p:nvSpPr>
        <p:spPr>
          <a:xfrm>
            <a:off x="8610600"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pic>
        <p:nvPicPr>
          <p:cNvPr id="11" name="图片 10"/>
          <p:cNvPicPr/>
          <p:nvPr>
            <p:custDataLst>
              <p:tags r:id="rId2"/>
            </p:custDataLst>
          </p:nvPr>
        </p:nvPicPr>
        <p:blipFill>
          <a:blip r:embed="rId3" r:link="rId4" cstate="email"/>
          <a:stretch>
            <a:fillRect/>
          </a:stretch>
        </p:blipFill>
        <p:spPr>
          <a:xfrm>
            <a:off x="0" y="0"/>
            <a:ext cx="720090" cy="588767"/>
          </a:xfrm>
          <a:prstGeom prst="rect">
            <a:avLst/>
          </a:prstGeom>
        </p:spPr>
      </p:pic>
      <p:pic>
        <p:nvPicPr>
          <p:cNvPr id="10" name="图片 9"/>
          <p:cNvPicPr/>
          <p:nvPr>
            <p:custDataLst>
              <p:tags r:id="rId5"/>
            </p:custDataLst>
          </p:nvPr>
        </p:nvPicPr>
        <p:blipFill>
          <a:blip r:embed="rId6" r:link="rId7" cstate="email"/>
          <a:stretch>
            <a:fillRect/>
          </a:stretch>
        </p:blipFill>
        <p:spPr>
          <a:xfrm>
            <a:off x="11471910" y="0"/>
            <a:ext cx="720090" cy="588767"/>
          </a:xfrm>
          <a:prstGeom prst="rect">
            <a:avLst/>
          </a:prstGeom>
        </p:spPr>
      </p:pic>
      <p:sp>
        <p:nvSpPr>
          <p:cNvPr id="2" name="标题 1"/>
          <p:cNvSpPr>
            <a:spLocks noGrp="1"/>
          </p:cNvSpPr>
          <p:nvPr>
            <p:ph type="title"/>
            <p:custDataLst>
              <p:tags r:id="rId8"/>
            </p:custDataLst>
          </p:nvPr>
        </p:nvSpPr>
        <p:spPr>
          <a:xfrm>
            <a:off x="669882" y="443234"/>
            <a:ext cx="10852237" cy="441964"/>
          </a:xfrm>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9"/>
            </p:custDataLst>
          </p:nvPr>
        </p:nvSpPr>
        <p:spPr>
          <a:xfrm>
            <a:off x="669930" y="952508"/>
            <a:ext cx="5283242" cy="381003"/>
          </a:xfrm>
        </p:spPr>
        <p:txBody>
          <a:bodyPr wrap="square" lIns="90170" tIns="46990" rIns="90170" bIns="46990" anchor="ctr" anchorCtr="0">
            <a:norm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solidFill>
                <a:uFillTx/>
                <a:latin typeface="Arial" panose="020B0604020202020204" pitchFamily="34" charset="0"/>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10"/>
            </p:custDataLst>
          </p:nvPr>
        </p:nvSpPr>
        <p:spPr>
          <a:xfrm>
            <a:off x="669925" y="1406525"/>
            <a:ext cx="5283200" cy="4934752"/>
          </a:xfrm>
        </p:spPr>
        <p:txBody>
          <a:bodyPr vert="horz" wrap="square"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11"/>
            </p:custDataLst>
          </p:nvPr>
        </p:nvSpPr>
        <p:spPr>
          <a:xfrm>
            <a:off x="6235750" y="952508"/>
            <a:ext cx="5283242" cy="381003"/>
          </a:xfrm>
        </p:spPr>
        <p:txBody>
          <a:bodyPr vert="horz" wrap="square" lIns="90170" tIns="46990" rIns="90170" bIns="46990" rtlCol="0" anchor="ctr"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12"/>
            </p:custDataLst>
          </p:nvPr>
        </p:nvSpPr>
        <p:spPr>
          <a:xfrm>
            <a:off x="6235750" y="1406525"/>
            <a:ext cx="5283242" cy="4934752"/>
          </a:xfrm>
        </p:spPr>
        <p:txBody>
          <a:bodyPr vert="horz" wrap="square"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3"/>
            </p:custDataLst>
          </p:nvPr>
        </p:nvSpPr>
        <p:spPr>
          <a:xfrm>
            <a:off x="879742"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4"/>
            </p:custDataLst>
          </p:nvPr>
        </p:nvSpPr>
        <p:spPr>
          <a:xfrm>
            <a:off x="4116000" y="6349833"/>
            <a:ext cx="3960000" cy="3168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a:p>
        </p:txBody>
      </p:sp>
      <p:sp>
        <p:nvSpPr>
          <p:cNvPr id="9" name="灯片编号占位符 8"/>
          <p:cNvSpPr>
            <a:spLocks noGrp="1"/>
          </p:cNvSpPr>
          <p:nvPr>
            <p:ph type="sldNum" sz="quarter" idx="12"/>
            <p:custDataLst>
              <p:tags r:id="rId15"/>
            </p:custDataLst>
          </p:nvPr>
        </p:nvSpPr>
        <p:spPr>
          <a:xfrm>
            <a:off x="8610600"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pic>
        <p:nvPicPr>
          <p:cNvPr id="6" name="图片 5"/>
          <p:cNvPicPr/>
          <p:nvPr>
            <p:custDataLst>
              <p:tags r:id="rId2"/>
            </p:custDataLst>
          </p:nvPr>
        </p:nvPicPr>
        <p:blipFill>
          <a:blip r:embed="rId3" r:link="rId4" cstate="email"/>
          <a:stretch>
            <a:fillRect/>
          </a:stretch>
        </p:blipFill>
        <p:spPr>
          <a:xfrm>
            <a:off x="8579555" y="1397000"/>
            <a:ext cx="3612445" cy="4064000"/>
          </a:xfrm>
          <a:prstGeom prst="rect">
            <a:avLst/>
          </a:prstGeom>
        </p:spPr>
      </p:pic>
      <p:sp>
        <p:nvSpPr>
          <p:cNvPr id="2" name="标题 1"/>
          <p:cNvSpPr>
            <a:spLocks noGrp="1"/>
          </p:cNvSpPr>
          <p:nvPr>
            <p:ph type="title"/>
            <p:custDataLst>
              <p:tags r:id="rId5"/>
            </p:custDataLst>
          </p:nvPr>
        </p:nvSpPr>
        <p:spPr>
          <a:xfrm>
            <a:off x="669882" y="443230"/>
            <a:ext cx="10852237" cy="441964"/>
          </a:xfrm>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6"/>
            </p:custDataLst>
          </p:nvPr>
        </p:nvSpPr>
        <p:spPr>
          <a:xfrm>
            <a:off x="879742"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a:xfrm>
            <a:off x="4116000" y="6349833"/>
            <a:ext cx="3960000" cy="3168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a:p>
        </p:txBody>
      </p:sp>
      <p:sp>
        <p:nvSpPr>
          <p:cNvPr id="5" name="灯片编号占位符 4"/>
          <p:cNvSpPr>
            <a:spLocks noGrp="1"/>
          </p:cNvSpPr>
          <p:nvPr>
            <p:ph type="sldNum" sz="quarter" idx="12"/>
            <p:custDataLst>
              <p:tags r:id="rId8"/>
            </p:custDataLst>
          </p:nvPr>
        </p:nvSpPr>
        <p:spPr>
          <a:xfrm>
            <a:off x="8610600"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a:xfrm>
            <a:off x="879742"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a:xfrm>
            <a:off x="4116000" y="6349833"/>
            <a:ext cx="3960000" cy="3168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a:p>
        </p:txBody>
      </p:sp>
      <p:sp>
        <p:nvSpPr>
          <p:cNvPr id="4" name="灯片编号占位符 3"/>
          <p:cNvSpPr>
            <a:spLocks noGrp="1"/>
          </p:cNvSpPr>
          <p:nvPr>
            <p:ph type="sldNum" sz="quarter" idx="12"/>
            <p:custDataLst>
              <p:tags r:id="rId4"/>
            </p:custDataLst>
          </p:nvPr>
        </p:nvSpPr>
        <p:spPr>
          <a:xfrm>
            <a:off x="8610600"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pic>
        <p:nvPicPr>
          <p:cNvPr id="9" name="图片 8"/>
          <p:cNvPicPr/>
          <p:nvPr>
            <p:custDataLst>
              <p:tags r:id="rId2"/>
            </p:custDataLst>
          </p:nvPr>
        </p:nvPicPr>
        <p:blipFill>
          <a:blip r:embed="rId3" r:link="rId4" cstate="email"/>
          <a:stretch>
            <a:fillRect/>
          </a:stretch>
        </p:blipFill>
        <p:spPr>
          <a:xfrm>
            <a:off x="0" y="0"/>
            <a:ext cx="720090" cy="588767"/>
          </a:xfrm>
          <a:prstGeom prst="rect">
            <a:avLst/>
          </a:prstGeom>
        </p:spPr>
      </p:pic>
      <p:pic>
        <p:nvPicPr>
          <p:cNvPr id="8" name="图片 7"/>
          <p:cNvPicPr/>
          <p:nvPr>
            <p:custDataLst>
              <p:tags r:id="rId5"/>
            </p:custDataLst>
          </p:nvPr>
        </p:nvPicPr>
        <p:blipFill>
          <a:blip r:embed="rId6" r:link="rId7" cstate="email"/>
          <a:stretch>
            <a:fillRect/>
          </a:stretch>
        </p:blipFill>
        <p:spPr>
          <a:xfrm>
            <a:off x="11471910" y="0"/>
            <a:ext cx="720090" cy="588767"/>
          </a:xfrm>
          <a:prstGeom prst="rect">
            <a:avLst/>
          </a:prstGeom>
        </p:spPr>
      </p:pic>
      <p:sp>
        <p:nvSpPr>
          <p:cNvPr id="2" name="标题 1"/>
          <p:cNvSpPr>
            <a:spLocks noGrp="1"/>
          </p:cNvSpPr>
          <p:nvPr>
            <p:ph type="title"/>
            <p:custDataLst>
              <p:tags r:id="rId8"/>
            </p:custDataLst>
          </p:nvPr>
        </p:nvSpPr>
        <p:spPr>
          <a:xfrm>
            <a:off x="669930" y="443234"/>
            <a:ext cx="10852237" cy="441964"/>
          </a:xfrm>
        </p:spPr>
        <p:txBody>
          <a:bodyPr vert="horz" wrap="square" lIns="90170" tIns="46990" rIns="90170" bIns="46990" rtlCol="0" anchor="ctr"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9"/>
            </p:custDataLst>
          </p:nvPr>
        </p:nvSpPr>
        <p:spPr>
          <a:xfrm>
            <a:off x="669930" y="952508"/>
            <a:ext cx="5283242" cy="5388907"/>
          </a:xfrm>
        </p:spPr>
        <p:txBody>
          <a:bodyPr vert="horz" lIns="90170" tIns="46990" rIns="90170" bIns="4699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10"/>
            </p:custDataLst>
          </p:nvPr>
        </p:nvSpPr>
        <p:spPr>
          <a:xfrm>
            <a:off x="6238925" y="952508"/>
            <a:ext cx="5283242" cy="5388907"/>
          </a:xfrm>
        </p:spPr>
        <p:txBody>
          <a:bodyPr vert="horz" wrap="square"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11"/>
            </p:custDataLst>
          </p:nvPr>
        </p:nvSpPr>
        <p:spPr>
          <a:xfrm>
            <a:off x="879742"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12"/>
            </p:custDataLst>
          </p:nvPr>
        </p:nvSpPr>
        <p:spPr>
          <a:xfrm>
            <a:off x="4116000" y="6349833"/>
            <a:ext cx="3960000" cy="3168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dirty="0"/>
          </a:p>
        </p:txBody>
      </p:sp>
      <p:sp>
        <p:nvSpPr>
          <p:cNvPr id="7" name="灯片编号占位符 6"/>
          <p:cNvSpPr>
            <a:spLocks noGrp="1"/>
          </p:cNvSpPr>
          <p:nvPr>
            <p:ph type="sldNum" sz="quarter" idx="12"/>
            <p:custDataLst>
              <p:tags r:id="rId13"/>
            </p:custDataLst>
          </p:nvPr>
        </p:nvSpPr>
        <p:spPr>
          <a:xfrm>
            <a:off x="8610600"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pic>
        <p:nvPicPr>
          <p:cNvPr id="8" name="图片 7"/>
          <p:cNvPicPr/>
          <p:nvPr>
            <p:custDataLst>
              <p:tags r:id="rId2"/>
            </p:custDataLst>
          </p:nvPr>
        </p:nvPicPr>
        <p:blipFill>
          <a:blip r:embed="rId3" r:link="rId4" cstate="email"/>
          <a:stretch>
            <a:fillRect/>
          </a:stretch>
        </p:blipFill>
        <p:spPr>
          <a:xfrm>
            <a:off x="0" y="0"/>
            <a:ext cx="720090" cy="588767"/>
          </a:xfrm>
          <a:prstGeom prst="rect">
            <a:avLst/>
          </a:prstGeom>
        </p:spPr>
      </p:pic>
      <p:pic>
        <p:nvPicPr>
          <p:cNvPr id="7" name="图片 6"/>
          <p:cNvPicPr/>
          <p:nvPr>
            <p:custDataLst>
              <p:tags r:id="rId5"/>
            </p:custDataLst>
          </p:nvPr>
        </p:nvPicPr>
        <p:blipFill>
          <a:blip r:embed="rId6" r:link="rId7" cstate="email"/>
          <a:stretch>
            <a:fillRect/>
          </a:stretch>
        </p:blipFill>
        <p:spPr>
          <a:xfrm>
            <a:off x="11471910" y="0"/>
            <a:ext cx="720090" cy="588767"/>
          </a:xfrm>
          <a:prstGeom prst="rect">
            <a:avLst/>
          </a:prstGeom>
        </p:spPr>
      </p:pic>
      <p:sp>
        <p:nvSpPr>
          <p:cNvPr id="2" name="竖排标题 1"/>
          <p:cNvSpPr>
            <a:spLocks noGrp="1"/>
          </p:cNvSpPr>
          <p:nvPr>
            <p:ph type="title" orient="vert"/>
            <p:custDataLst>
              <p:tags r:id="rId8"/>
            </p:custDataLst>
          </p:nvPr>
        </p:nvSpPr>
        <p:spPr>
          <a:xfrm>
            <a:off x="10571135" y="952508"/>
            <a:ext cx="950984" cy="5388907"/>
          </a:xfrm>
        </p:spPr>
        <p:txBody>
          <a:bodyPr vert="eaVert" wrap="square" lIns="90170" tIns="46990" rIns="90170" bIns="46990" rtlCol="0" anchor="ctr" anchorCtr="0">
            <a:norm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9"/>
            </p:custDataLst>
          </p:nvPr>
        </p:nvSpPr>
        <p:spPr>
          <a:xfrm>
            <a:off x="669925" y="952500"/>
            <a:ext cx="9828101" cy="5388907"/>
          </a:xfrm>
        </p:spPr>
        <p:txBody>
          <a:bodyPr vert="eaVert" wrap="square">
            <a:normAutofit/>
          </a:bodyPr>
          <a:lstStyle>
            <a:lvl1pPr indent="0" eaLnBrk="1" fontAlgn="auto" latinLnBrk="0" hangingPunct="1">
              <a:defRPr>
                <a:solidFill>
                  <a:schemeClr val="tx1"/>
                </a:solidFill>
                <a:latin typeface="Arial" panose="020B0604020202020204" pitchFamily="34" charset="0"/>
                <a:ea typeface="微软雅黑" panose="020B0503020204020204" charset="-122"/>
              </a:defRPr>
            </a:lvl1pPr>
            <a:lvl2pPr indent="0" eaLnBrk="1" fontAlgn="auto" latinLnBrk="0" hangingPunct="1">
              <a:defRPr>
                <a:solidFill>
                  <a:schemeClr val="tx1"/>
                </a:solidFill>
                <a:latin typeface="Arial" panose="020B0604020202020204" pitchFamily="34" charset="0"/>
                <a:ea typeface="微软雅黑" panose="020B0503020204020204" charset="-122"/>
              </a:defRPr>
            </a:lvl2pPr>
            <a:lvl3pPr indent="0" eaLnBrk="1" fontAlgn="auto" latinLnBrk="0" hangingPunct="1">
              <a:defRPr>
                <a:solidFill>
                  <a:schemeClr val="tx1"/>
                </a:solidFill>
                <a:latin typeface="Arial" panose="020B0604020202020204" pitchFamily="34" charset="0"/>
                <a:ea typeface="微软雅黑" panose="020B0503020204020204" charset="-122"/>
              </a:defRPr>
            </a:lvl3pPr>
            <a:lvl4pPr indent="0" eaLnBrk="1" fontAlgn="auto" latinLnBrk="0" hangingPunct="1">
              <a:defRPr>
                <a:solidFill>
                  <a:schemeClr val="tx1"/>
                </a:solidFill>
                <a:latin typeface="Arial" panose="020B0604020202020204" pitchFamily="34" charset="0"/>
                <a:ea typeface="微软雅黑" panose="020B0503020204020204" charset="-122"/>
              </a:defRPr>
            </a:lvl4pPr>
            <a:lvl5pPr indent="0" eaLnBrk="1" fontAlgn="auto" latinLnBrk="0" hangingPunct="1">
              <a:defRPr>
                <a:solidFill>
                  <a:schemeClr val="tx1"/>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10"/>
            </p:custDataLst>
          </p:nvPr>
        </p:nvSpPr>
        <p:spPr>
          <a:xfrm>
            <a:off x="879742"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1"/>
            </p:custDataLst>
          </p:nvPr>
        </p:nvSpPr>
        <p:spPr>
          <a:xfrm>
            <a:off x="4116000" y="6349833"/>
            <a:ext cx="3960000" cy="316800"/>
          </a:xfrm>
        </p:spPr>
        <p:txBody>
          <a:bodyPr wrap="square">
            <a:normAutofit/>
          </a:bodyPr>
          <a:lstStyle>
            <a:lvl1pPr>
              <a:defRPr>
                <a:latin typeface="Arial" panose="020B0604020202020204" pitchFamily="34" charset="0"/>
                <a:ea typeface="微软雅黑" panose="020B0503020204020204" charset="-122"/>
              </a:defRPr>
            </a:lvl1pPr>
          </a:lstStyle>
          <a:p>
            <a:endParaRPr lang="zh-CN" altLang="en-US"/>
          </a:p>
        </p:txBody>
      </p:sp>
      <p:sp>
        <p:nvSpPr>
          <p:cNvPr id="6" name="灯片编号占位符 5"/>
          <p:cNvSpPr>
            <a:spLocks noGrp="1"/>
          </p:cNvSpPr>
          <p:nvPr>
            <p:ph type="sldNum" sz="quarter" idx="12"/>
            <p:custDataLst>
              <p:tags r:id="rId12"/>
            </p:custDataLst>
          </p:nvPr>
        </p:nvSpPr>
        <p:spPr>
          <a:xfrm>
            <a:off x="8610600" y="6349833"/>
            <a:ext cx="2700000" cy="316800"/>
          </a:xfrm>
        </p:spPr>
        <p:txBody>
          <a:bodyPr wrap="square">
            <a:normAutofit/>
          </a:bodyPr>
          <a:lstStyle>
            <a:lvl1pPr>
              <a:defRPr>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5" Type="http://schemas.openxmlformats.org/officeDocument/2006/relationships/theme" Target="../theme/theme1.xml"/><Relationship Id="rId24" Type="http://schemas.openxmlformats.org/officeDocument/2006/relationships/tags" Target="../tags/tag140.xml"/><Relationship Id="rId23" Type="http://schemas.openxmlformats.org/officeDocument/2006/relationships/tags" Target="../tags/tag139.xml"/><Relationship Id="rId22" Type="http://schemas.openxmlformats.org/officeDocument/2006/relationships/tags" Target="../tags/tag138.xml"/><Relationship Id="rId21" Type="http://schemas.openxmlformats.org/officeDocument/2006/relationships/tags" Target="../tags/tag137.xml"/><Relationship Id="rId20" Type="http://schemas.openxmlformats.org/officeDocument/2006/relationships/tags" Target="../tags/tag136.xml"/><Relationship Id="rId2" Type="http://schemas.openxmlformats.org/officeDocument/2006/relationships/slideLayout" Target="../slideLayouts/slideLayout2.xml"/><Relationship Id="rId19" Type="http://schemas.openxmlformats.org/officeDocument/2006/relationships/tags" Target="../tags/tag135.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7.xml"/><Relationship Id="rId8" Type="http://schemas.openxmlformats.org/officeDocument/2006/relationships/slideLayout" Target="../slideLayouts/slideLayout26.xml"/><Relationship Id="rId7" Type="http://schemas.openxmlformats.org/officeDocument/2006/relationships/slideLayout" Target="../slideLayouts/slideLayout25.xml"/><Relationship Id="rId6" Type="http://schemas.openxmlformats.org/officeDocument/2006/relationships/slideLayout" Target="../slideLayouts/slideLayout24.xml"/><Relationship Id="rId5" Type="http://schemas.openxmlformats.org/officeDocument/2006/relationships/slideLayout" Target="../slideLayouts/slideLayout23.xml"/><Relationship Id="rId4" Type="http://schemas.openxmlformats.org/officeDocument/2006/relationships/slideLayout" Target="../slideLayouts/slideLayout22.xml"/><Relationship Id="rId3" Type="http://schemas.openxmlformats.org/officeDocument/2006/relationships/slideLayout" Target="../slideLayouts/slideLayout21.xml"/><Relationship Id="rId25" Type="http://schemas.openxmlformats.org/officeDocument/2006/relationships/theme" Target="../theme/theme2.xml"/><Relationship Id="rId24" Type="http://schemas.openxmlformats.org/officeDocument/2006/relationships/tags" Target="../tags/tag284.xml"/><Relationship Id="rId23" Type="http://schemas.openxmlformats.org/officeDocument/2006/relationships/tags" Target="../tags/tag283.xml"/><Relationship Id="rId22" Type="http://schemas.openxmlformats.org/officeDocument/2006/relationships/tags" Target="../tags/tag282.xml"/><Relationship Id="rId21" Type="http://schemas.openxmlformats.org/officeDocument/2006/relationships/tags" Target="../tags/tag281.xml"/><Relationship Id="rId20" Type="http://schemas.openxmlformats.org/officeDocument/2006/relationships/tags" Target="../tags/tag280.xml"/><Relationship Id="rId2" Type="http://schemas.openxmlformats.org/officeDocument/2006/relationships/slideLayout" Target="../slideLayouts/slideLayout20.xml"/><Relationship Id="rId19" Type="http://schemas.openxmlformats.org/officeDocument/2006/relationships/tags" Target="../tags/tag279.xml"/><Relationship Id="rId18" Type="http://schemas.openxmlformats.org/officeDocument/2006/relationships/slideLayout" Target="../slideLayouts/slideLayout36.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1" Type="http://schemas.openxmlformats.org/officeDocument/2006/relationships/slideLayout" Target="../slideLayouts/slideLayout29.xml"/><Relationship Id="rId10" Type="http://schemas.openxmlformats.org/officeDocument/2006/relationships/slideLayout" Target="../slideLayouts/slideLayout28.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wrap="square"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61398"/>
            <a:ext cx="10852237" cy="5388907"/>
          </a:xfrm>
          <a:prstGeom prst="rect">
            <a:avLst/>
          </a:prstGeom>
        </p:spPr>
        <p:txBody>
          <a:bodyPr vert="horz" wrap="square" lIns="90170" tIns="46990" rIns="90170" bIns="4699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wrap="square" lIns="91440" tIns="45720" rIns="91440" bIns="45720" rtlCol="0" anchor="ctr">
            <a:normAutofit/>
          </a:bodyPr>
          <a:lstStyle>
            <a:lvl1pPr algn="l">
              <a:defRPr sz="1200">
                <a:solidFill>
                  <a:schemeClr val="tx1">
                    <a:tint val="7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wrap="square" lIns="91440" tIns="45720" rIns="91440" bIns="45720" rtlCol="0" anchor="ctr">
            <a:normAutofit/>
          </a:bodyPr>
          <a:lstStyle>
            <a:lvl1pPr algn="ctr">
              <a:defRPr sz="1200">
                <a:solidFill>
                  <a:schemeClr val="tx1">
                    <a:tint val="75000"/>
                  </a:schemeClr>
                </a:solidFill>
                <a:latin typeface="Arial" panose="020B0604020202020204" pitchFamily="34" charset="0"/>
                <a:ea typeface="微软雅黑" panose="020B0503020204020204" charset="-122"/>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wrap="square" lIns="91440" tIns="45720" rIns="91440" bIns="45720" rtlCol="0" anchor="ctr">
            <a:normAutofit/>
          </a:bodyPr>
          <a:lstStyle>
            <a:lvl1pPr algn="r">
              <a:defRPr sz="1200">
                <a:solidFill>
                  <a:schemeClr val="tx1">
                    <a:tint val="7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KSO_TEMPLATE" hidden="1"/>
          <p:cNvSpPr/>
          <p:nvPr>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txStyles>
    <p:titleStyle>
      <a:lvl1pPr algn="l" defTabSz="914400" rtl="0" eaLnBrk="1" fontAlgn="auto" latinLnBrk="0" hangingPunct="1">
        <a:lnSpc>
          <a:spcPct val="100000"/>
        </a:lnSpc>
        <a:spcBef>
          <a:spcPct val="0"/>
        </a:spcBef>
        <a:buNone/>
        <a:defRPr sz="2400" b="1" u="none" strike="noStrike" kern="1200" cap="none" spc="200" normalizeH="0">
          <a:solidFill>
            <a:schemeClr val="tx1"/>
          </a:solidFill>
          <a:uFillTx/>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90000" tIns="46800" rIns="90000" bIns="46800" rtlCol="0" anchor="t"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dirty="0"/>
          </a:p>
        </p:txBody>
      </p:sp>
      <p:sp>
        <p:nvSpPr>
          <p:cNvPr id="7" name="KSO_TEMPLATE" hidden="1"/>
          <p:cNvSpPr/>
          <p:nvPr>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 id="2147483684" r:id="rId17"/>
    <p:sldLayoutId id="2147483685" r:id="rId18"/>
  </p:sldLayoutIdLst>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slideLayout" Target="../slideLayouts/slideLayout22.xml"/><Relationship Id="rId8" Type="http://schemas.openxmlformats.org/officeDocument/2006/relationships/tags" Target="../tags/tag288.xml"/><Relationship Id="rId7" Type="http://schemas.openxmlformats.org/officeDocument/2006/relationships/image" Target="../media/image25.png"/><Relationship Id="rId6" Type="http://schemas.microsoft.com/office/2007/relationships/media" Target="../media/media1.m4a"/><Relationship Id="rId5" Type="http://schemas.openxmlformats.org/officeDocument/2006/relationships/audio" Target="../media/media1.m4a"/><Relationship Id="rId4" Type="http://schemas.openxmlformats.org/officeDocument/2006/relationships/image" Target="../media/image24.png"/><Relationship Id="rId3" Type="http://schemas.openxmlformats.org/officeDocument/2006/relationships/tags" Target="../tags/tag287.xml"/><Relationship Id="rId2" Type="http://schemas.openxmlformats.org/officeDocument/2006/relationships/tags" Target="../tags/tag286.xml"/><Relationship Id="rId10" Type="http://schemas.openxmlformats.org/officeDocument/2006/relationships/notesSlide" Target="../notesSlides/notesSlide1.xml"/><Relationship Id="rId1" Type="http://schemas.openxmlformats.org/officeDocument/2006/relationships/tags" Target="../tags/tag285.xml"/></Relationships>
</file>

<file path=ppt/slides/_rels/slide10.xml.rels><?xml version="1.0" encoding="UTF-8" standalone="yes"?>
<Relationships xmlns="http://schemas.openxmlformats.org/package/2006/relationships"><Relationship Id="rId7" Type="http://schemas.openxmlformats.org/officeDocument/2006/relationships/slideLayout" Target="../slideLayouts/slideLayout20.xml"/><Relationship Id="rId6" Type="http://schemas.openxmlformats.org/officeDocument/2006/relationships/tags" Target="../tags/tag299.xml"/><Relationship Id="rId5" Type="http://schemas.openxmlformats.org/officeDocument/2006/relationships/image" Target="../media/image25.png"/><Relationship Id="rId4" Type="http://schemas.microsoft.com/office/2007/relationships/media" Target="../media/media10.m4a"/><Relationship Id="rId3" Type="http://schemas.openxmlformats.org/officeDocument/2006/relationships/audio" Target="../media/media10.m4a"/><Relationship Id="rId2" Type="http://schemas.openxmlformats.org/officeDocument/2006/relationships/image" Target="../media/image29.png"/><Relationship Id="rId1" Type="http://schemas.openxmlformats.org/officeDocument/2006/relationships/tags" Target="../tags/tag298.xml"/></Relationships>
</file>

<file path=ppt/slides/_rels/slide11.xml.rels><?xml version="1.0" encoding="UTF-8" standalone="yes"?>
<Relationships xmlns="http://schemas.openxmlformats.org/package/2006/relationships"><Relationship Id="rId6" Type="http://schemas.openxmlformats.org/officeDocument/2006/relationships/slideLayout" Target="../slideLayouts/slideLayout20.xml"/><Relationship Id="rId5" Type="http://schemas.openxmlformats.org/officeDocument/2006/relationships/tags" Target="../tags/tag300.xml"/><Relationship Id="rId4" Type="http://schemas.openxmlformats.org/officeDocument/2006/relationships/image" Target="../media/image25.png"/><Relationship Id="rId3" Type="http://schemas.microsoft.com/office/2007/relationships/media" Target="../media/media11.m4a"/><Relationship Id="rId2" Type="http://schemas.openxmlformats.org/officeDocument/2006/relationships/audio" Target="../media/media11.m4a"/><Relationship Id="rId1" Type="http://schemas.openxmlformats.org/officeDocument/2006/relationships/image" Target="../media/image30.png"/></Relationships>
</file>

<file path=ppt/slides/_rels/slide12.xml.rels><?xml version="1.0" encoding="UTF-8" standalone="yes"?>
<Relationships xmlns="http://schemas.openxmlformats.org/package/2006/relationships"><Relationship Id="rId6" Type="http://schemas.openxmlformats.org/officeDocument/2006/relationships/slideLayout" Target="../slideLayouts/slideLayout20.xml"/><Relationship Id="rId5" Type="http://schemas.openxmlformats.org/officeDocument/2006/relationships/tags" Target="../tags/tag301.xml"/><Relationship Id="rId4" Type="http://schemas.openxmlformats.org/officeDocument/2006/relationships/image" Target="../media/image25.png"/><Relationship Id="rId3" Type="http://schemas.microsoft.com/office/2007/relationships/media" Target="../media/media12.m4a"/><Relationship Id="rId2" Type="http://schemas.openxmlformats.org/officeDocument/2006/relationships/audio" Target="../media/media12.m4a"/><Relationship Id="rId1" Type="http://schemas.openxmlformats.org/officeDocument/2006/relationships/image" Target="../media/image31.png"/></Relationships>
</file>

<file path=ppt/slides/_rels/slide13.xml.rels><?xml version="1.0" encoding="UTF-8" standalone="yes"?>
<Relationships xmlns="http://schemas.openxmlformats.org/package/2006/relationships"><Relationship Id="rId6" Type="http://schemas.openxmlformats.org/officeDocument/2006/relationships/slideLayout" Target="../slideLayouts/slideLayout20.xml"/><Relationship Id="rId5" Type="http://schemas.openxmlformats.org/officeDocument/2006/relationships/tags" Target="../tags/tag302.xml"/><Relationship Id="rId4" Type="http://schemas.openxmlformats.org/officeDocument/2006/relationships/image" Target="../media/image25.png"/><Relationship Id="rId3" Type="http://schemas.microsoft.com/office/2007/relationships/media" Target="../media/media13.m4a"/><Relationship Id="rId2" Type="http://schemas.openxmlformats.org/officeDocument/2006/relationships/audio" Target="../media/media13.m4a"/><Relationship Id="rId1" Type="http://schemas.openxmlformats.org/officeDocument/2006/relationships/image" Target="../media/image32.png"/></Relationships>
</file>

<file path=ppt/slides/_rels/slide14.xml.rels><?xml version="1.0" encoding="UTF-8" standalone="yes"?>
<Relationships xmlns="http://schemas.openxmlformats.org/package/2006/relationships"><Relationship Id="rId6" Type="http://schemas.openxmlformats.org/officeDocument/2006/relationships/slideLayout" Target="../slideLayouts/slideLayout20.xml"/><Relationship Id="rId5" Type="http://schemas.openxmlformats.org/officeDocument/2006/relationships/tags" Target="../tags/tag303.xml"/><Relationship Id="rId4" Type="http://schemas.openxmlformats.org/officeDocument/2006/relationships/image" Target="../media/image25.png"/><Relationship Id="rId3" Type="http://schemas.microsoft.com/office/2007/relationships/media" Target="../media/media14.m4a"/><Relationship Id="rId2" Type="http://schemas.openxmlformats.org/officeDocument/2006/relationships/audio" Target="../media/media14.m4a"/><Relationship Id="rId1" Type="http://schemas.openxmlformats.org/officeDocument/2006/relationships/image" Target="../media/image33.png"/></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tags" Target="../tags/tag304.xml"/><Relationship Id="rId3" Type="http://schemas.openxmlformats.org/officeDocument/2006/relationships/image" Target="../media/image25.png"/><Relationship Id="rId2" Type="http://schemas.microsoft.com/office/2007/relationships/media" Target="../media/media15.m4a"/><Relationship Id="rId1" Type="http://schemas.openxmlformats.org/officeDocument/2006/relationships/audio" Target="../media/media15.m4a"/></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tags" Target="../tags/tag305.xml"/><Relationship Id="rId3" Type="http://schemas.openxmlformats.org/officeDocument/2006/relationships/image" Target="../media/image25.png"/><Relationship Id="rId2" Type="http://schemas.microsoft.com/office/2007/relationships/media" Target="../media/media16.m4a"/><Relationship Id="rId1" Type="http://schemas.openxmlformats.org/officeDocument/2006/relationships/audio" Target="../media/media16.m4a"/></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tags" Target="../tags/tag306.xml"/><Relationship Id="rId3" Type="http://schemas.openxmlformats.org/officeDocument/2006/relationships/image" Target="../media/image25.png"/><Relationship Id="rId2" Type="http://schemas.microsoft.com/office/2007/relationships/media" Target="../media/media17.m4a"/><Relationship Id="rId1" Type="http://schemas.openxmlformats.org/officeDocument/2006/relationships/audio" Target="../media/media17.m4a"/></Relationships>
</file>

<file path=ppt/slides/_rels/slide18.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tags" Target="../tags/tag307.xml"/><Relationship Id="rId3" Type="http://schemas.openxmlformats.org/officeDocument/2006/relationships/image" Target="../media/image25.png"/><Relationship Id="rId2" Type="http://schemas.microsoft.com/office/2007/relationships/media" Target="../media/media18.m4a"/><Relationship Id="rId1" Type="http://schemas.openxmlformats.org/officeDocument/2006/relationships/audio" Target="../media/media18.m4a"/></Relationships>
</file>

<file path=ppt/slides/_rels/slide19.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tags" Target="../tags/tag308.xml"/><Relationship Id="rId3" Type="http://schemas.openxmlformats.org/officeDocument/2006/relationships/image" Target="../media/image25.png"/><Relationship Id="rId2" Type="http://schemas.microsoft.com/office/2007/relationships/media" Target="../media/media19.m4a"/><Relationship Id="rId1" Type="http://schemas.openxmlformats.org/officeDocument/2006/relationships/audio" Target="../media/media19.m4a"/></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tags" Target="../tags/tag289.xml"/><Relationship Id="rId3" Type="http://schemas.openxmlformats.org/officeDocument/2006/relationships/image" Target="../media/image25.png"/><Relationship Id="rId2" Type="http://schemas.microsoft.com/office/2007/relationships/media" Target="../media/media2.m4a"/><Relationship Id="rId1" Type="http://schemas.openxmlformats.org/officeDocument/2006/relationships/audio" Target="../media/media2.m4a"/></Relationships>
</file>

<file path=ppt/slides/_rels/slide20.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tags" Target="../tags/tag309.xml"/><Relationship Id="rId3" Type="http://schemas.openxmlformats.org/officeDocument/2006/relationships/image" Target="../media/image25.png"/><Relationship Id="rId2" Type="http://schemas.microsoft.com/office/2007/relationships/media" Target="../media/media20.m4a"/><Relationship Id="rId1" Type="http://schemas.openxmlformats.org/officeDocument/2006/relationships/audio" Target="../media/media20.m4a"/></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tags" Target="../tags/tag290.xml"/><Relationship Id="rId3" Type="http://schemas.openxmlformats.org/officeDocument/2006/relationships/image" Target="../media/image25.png"/><Relationship Id="rId2" Type="http://schemas.microsoft.com/office/2007/relationships/media" Target="../media/media3.m4a"/><Relationship Id="rId1" Type="http://schemas.openxmlformats.org/officeDocument/2006/relationships/audio" Target="../media/media3.m4a"/></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tags" Target="../tags/tag291.xml"/><Relationship Id="rId3" Type="http://schemas.openxmlformats.org/officeDocument/2006/relationships/image" Target="../media/image25.png"/><Relationship Id="rId2" Type="http://schemas.microsoft.com/office/2007/relationships/media" Target="../media/media4.m4a"/><Relationship Id="rId1" Type="http://schemas.openxmlformats.org/officeDocument/2006/relationships/audio" Target="../media/media4.m4a"/></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tags" Target="../tags/tag292.xml"/><Relationship Id="rId3" Type="http://schemas.openxmlformats.org/officeDocument/2006/relationships/image" Target="../media/image25.png"/><Relationship Id="rId2" Type="http://schemas.microsoft.com/office/2007/relationships/media" Target="../media/media5.m4a"/><Relationship Id="rId1" Type="http://schemas.openxmlformats.org/officeDocument/2006/relationships/audio" Target="../media/media5.m4a"/></Relationships>
</file>

<file path=ppt/slides/_rels/slide6.xml.rels><?xml version="1.0" encoding="UTF-8" standalone="yes"?>
<Relationships xmlns="http://schemas.openxmlformats.org/package/2006/relationships"><Relationship Id="rId5" Type="http://schemas.openxmlformats.org/officeDocument/2006/relationships/slideLayout" Target="../slideLayouts/slideLayout20.xml"/><Relationship Id="rId4" Type="http://schemas.openxmlformats.org/officeDocument/2006/relationships/tags" Target="../tags/tag293.xml"/><Relationship Id="rId3" Type="http://schemas.openxmlformats.org/officeDocument/2006/relationships/image" Target="../media/image25.png"/><Relationship Id="rId2" Type="http://schemas.microsoft.com/office/2007/relationships/media" Target="../media/media6.m4a"/><Relationship Id="rId1" Type="http://schemas.openxmlformats.org/officeDocument/2006/relationships/audio" Target="../media/media6.m4a"/></Relationships>
</file>

<file path=ppt/slides/_rels/slide7.xml.rels><?xml version="1.0" encoding="UTF-8" standalone="yes"?>
<Relationships xmlns="http://schemas.openxmlformats.org/package/2006/relationships"><Relationship Id="rId7" Type="http://schemas.openxmlformats.org/officeDocument/2006/relationships/slideLayout" Target="../slideLayouts/slideLayout20.xml"/><Relationship Id="rId6" Type="http://schemas.openxmlformats.org/officeDocument/2006/relationships/tags" Target="../tags/tag295.xml"/><Relationship Id="rId5" Type="http://schemas.openxmlformats.org/officeDocument/2006/relationships/image" Target="../media/image25.png"/><Relationship Id="rId4" Type="http://schemas.microsoft.com/office/2007/relationships/media" Target="../media/media7.m4a"/><Relationship Id="rId3" Type="http://schemas.openxmlformats.org/officeDocument/2006/relationships/audio" Target="../media/media7.m4a"/><Relationship Id="rId2" Type="http://schemas.openxmlformats.org/officeDocument/2006/relationships/image" Target="../media/image26.png"/><Relationship Id="rId1" Type="http://schemas.openxmlformats.org/officeDocument/2006/relationships/tags" Target="../tags/tag294.xml"/></Relationships>
</file>

<file path=ppt/slides/_rels/slide8.xml.rels><?xml version="1.0" encoding="UTF-8" standalone="yes"?>
<Relationships xmlns="http://schemas.openxmlformats.org/package/2006/relationships"><Relationship Id="rId6" Type="http://schemas.openxmlformats.org/officeDocument/2006/relationships/slideLayout" Target="../slideLayouts/slideLayout20.xml"/><Relationship Id="rId5" Type="http://schemas.openxmlformats.org/officeDocument/2006/relationships/tags" Target="../tags/tag296.xml"/><Relationship Id="rId4" Type="http://schemas.openxmlformats.org/officeDocument/2006/relationships/image" Target="../media/image25.png"/><Relationship Id="rId3" Type="http://schemas.microsoft.com/office/2007/relationships/media" Target="../media/media8.m4a"/><Relationship Id="rId2" Type="http://schemas.openxmlformats.org/officeDocument/2006/relationships/audio" Target="../media/media8.m4a"/><Relationship Id="rId1" Type="http://schemas.openxmlformats.org/officeDocument/2006/relationships/image" Target="../media/image27.png"/></Relationships>
</file>

<file path=ppt/slides/_rels/slide9.xml.rels><?xml version="1.0" encoding="UTF-8" standalone="yes"?>
<Relationships xmlns="http://schemas.openxmlformats.org/package/2006/relationships"><Relationship Id="rId6" Type="http://schemas.openxmlformats.org/officeDocument/2006/relationships/slideLayout" Target="../slideLayouts/slideLayout20.xml"/><Relationship Id="rId5" Type="http://schemas.openxmlformats.org/officeDocument/2006/relationships/tags" Target="../tags/tag297.xml"/><Relationship Id="rId4" Type="http://schemas.openxmlformats.org/officeDocument/2006/relationships/image" Target="../media/image25.png"/><Relationship Id="rId3" Type="http://schemas.microsoft.com/office/2007/relationships/media" Target="../media/media9.m4a"/><Relationship Id="rId2" Type="http://schemas.openxmlformats.org/officeDocument/2006/relationships/audio" Target="../media/media9.m4a"/><Relationship Id="rId1"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1"/>
            </p:custDataLst>
          </p:nvPr>
        </p:nvSpPr>
        <p:spPr/>
        <p:txBody>
          <a:bodyPr/>
          <a:lstStyle/>
          <a:p>
            <a:r>
              <a:rPr lang="zh-CN" altLang="en-US" sz="5400"/>
              <a:t>智能出行</a:t>
            </a:r>
            <a:r>
              <a:rPr lang="en-US" altLang="zh-CN" sz="5400"/>
              <a:t>app</a:t>
            </a:r>
            <a:endParaRPr lang="en-US" altLang="zh-CN" sz="5400"/>
          </a:p>
        </p:txBody>
      </p:sp>
      <p:sp>
        <p:nvSpPr>
          <p:cNvPr id="3" name="内容占位符 2"/>
          <p:cNvSpPr>
            <a:spLocks noGrp="1"/>
          </p:cNvSpPr>
          <p:nvPr>
            <p:ph sz="half" idx="1"/>
            <p:custDataLst>
              <p:tags r:id="rId2"/>
            </p:custDataLst>
          </p:nvPr>
        </p:nvSpPr>
        <p:spPr>
          <a:xfrm>
            <a:off x="669930" y="1290963"/>
            <a:ext cx="5283242" cy="5388907"/>
          </a:xfrm>
        </p:spPr>
        <p:txBody>
          <a:bodyPr/>
          <a:lstStyle/>
          <a:p>
            <a:r>
              <a:rPr lang="zh-CN" altLang="en-US" sz="3600"/>
              <a:t>价值主张设计</a:t>
            </a:r>
            <a:endParaRPr lang="zh-CN" altLang="en-US" sz="3600"/>
          </a:p>
          <a:p>
            <a:endParaRPr lang="zh-CN" altLang="en-US" sz="3600"/>
          </a:p>
        </p:txBody>
      </p:sp>
      <p:sp>
        <p:nvSpPr>
          <p:cNvPr id="2" name="文本框 1"/>
          <p:cNvSpPr txBox="1"/>
          <p:nvPr>
            <p:custDataLst>
              <p:tags r:id="rId3"/>
            </p:custDataLst>
          </p:nvPr>
        </p:nvSpPr>
        <p:spPr>
          <a:xfrm>
            <a:off x="669929" y="2346325"/>
            <a:ext cx="1293625" cy="1308831"/>
          </a:xfrm>
          <a:prstGeom prst="rect">
            <a:avLst/>
          </a:prstGeom>
        </p:spPr>
        <p:txBody>
          <a:bodyPr vert="horz" lIns="91440" tIns="45720" rIns="91440" bIns="45720" rtlCol="0" anchor="ctr">
            <a:normAutofit/>
          </a:bodyPr>
          <a:lstStyle>
            <a:lvl1pPr marL="228600" indent="-228600">
              <a:lnSpc>
                <a:spcPct val="120000"/>
              </a:lnSpc>
              <a:spcBef>
                <a:spcPts val="1000"/>
              </a:spcBef>
              <a:buSzPct val="75000"/>
              <a:buFont typeface="Arial" panose="020B0604020202020204" pitchFamily="34" charset="0"/>
              <a:buChar char="•"/>
              <a:defRPr sz="2000">
                <a:solidFill>
                  <a:schemeClr val="tx1">
                    <a:lumMod val="85000"/>
                    <a:lumOff val="15000"/>
                  </a:schemeClr>
                </a:solidFill>
              </a:defRPr>
            </a:lvl1pPr>
            <a:lvl2pPr marL="575945" indent="-228600" fontAlgn="auto">
              <a:lnSpc>
                <a:spcPct val="120000"/>
              </a:lnSpc>
              <a:spcBef>
                <a:spcPts val="500"/>
              </a:spcBef>
              <a:buSzPct val="75000"/>
              <a:buFont typeface="Arial" panose="020B0604020202020204" pitchFamily="34" charset="0"/>
              <a:buChar char="•"/>
              <a:defRPr>
                <a:solidFill>
                  <a:schemeClr val="tx1">
                    <a:lumMod val="75000"/>
                    <a:lumOff val="25000"/>
                  </a:schemeClr>
                </a:solidFill>
                <a:latin typeface="微软雅黑" panose="020B0503020204020204" charset="-122"/>
                <a:ea typeface="微软雅黑" panose="020B0503020204020204" charset="-122"/>
              </a:defRPr>
            </a:lvl2pPr>
            <a:lvl3pPr marL="1007745" indent="-228600" fontAlgn="auto">
              <a:lnSpc>
                <a:spcPct val="120000"/>
              </a:lnSpc>
              <a:spcBef>
                <a:spcPts val="500"/>
              </a:spcBef>
              <a:buSzPct val="75000"/>
              <a:buFont typeface="Arial" panose="020B0604020202020204" pitchFamily="34" charset="0"/>
              <a:buChar char="‒"/>
              <a:defRPr sz="1600">
                <a:solidFill>
                  <a:schemeClr val="tx1">
                    <a:lumMod val="65000"/>
                    <a:lumOff val="35000"/>
                  </a:schemeClr>
                </a:solidFill>
                <a:latin typeface="微软雅黑" panose="020B0503020204020204" charset="-122"/>
                <a:ea typeface="微软雅黑" panose="020B0503020204020204" charset="-122"/>
              </a:defRPr>
            </a:lvl3pPr>
            <a:lvl4pPr marL="1511935" indent="-228600" fontAlgn="auto">
              <a:lnSpc>
                <a:spcPct val="100000"/>
              </a:lnSpc>
              <a:spcBef>
                <a:spcPts val="500"/>
              </a:spcBef>
              <a:buSzPct val="75000"/>
              <a:buFont typeface="Arial" panose="020B0604020202020204" pitchFamily="34" charset="0"/>
              <a:buChar char="˃"/>
              <a:defRPr sz="1400">
                <a:solidFill>
                  <a:schemeClr val="tx1">
                    <a:lumMod val="50000"/>
                    <a:lumOff val="50000"/>
                  </a:schemeClr>
                </a:solidFill>
                <a:latin typeface="微软雅黑" panose="020B0503020204020204" charset="-122"/>
                <a:ea typeface="微软雅黑" panose="020B0503020204020204" charset="-122"/>
              </a:defRPr>
            </a:lvl4pPr>
            <a:lvl5pPr marL="1943735" indent="-228600" fontAlgn="auto">
              <a:lnSpc>
                <a:spcPct val="90000"/>
              </a:lnSpc>
              <a:spcBef>
                <a:spcPts val="500"/>
              </a:spcBef>
              <a:buSzPct val="75000"/>
              <a:buFont typeface="Arial" panose="020B0604020202020204" pitchFamily="34" charset="0"/>
              <a:buChar char="˃"/>
              <a:defRPr sz="1400">
                <a:solidFill>
                  <a:schemeClr val="tx1">
                    <a:lumMod val="50000"/>
                    <a:lumOff val="50000"/>
                  </a:schemeClr>
                </a:solidFill>
                <a:latin typeface="微软雅黑" panose="020B0503020204020204" charset="-122"/>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indent="0">
              <a:buNone/>
            </a:pPr>
            <a:r>
              <a:rPr lang="en-US" altLang="zh-CN" sz="7200" b="1">
                <a:solidFill>
                  <a:schemeClr val="bg1">
                    <a:lumMod val="85000"/>
                  </a:schemeClr>
                </a:solidFill>
              </a:rPr>
              <a:t>01</a:t>
            </a:r>
            <a:endParaRPr lang="en-US" altLang="zh-CN" sz="7200" b="1">
              <a:solidFill>
                <a:schemeClr val="bg1">
                  <a:lumMod val="85000"/>
                </a:schemeClr>
              </a:solidFill>
            </a:endParaRPr>
          </a:p>
        </p:txBody>
      </p:sp>
      <p:pic>
        <p:nvPicPr>
          <p:cNvPr id="6" name="图片 5" descr="发布"/>
          <p:cNvPicPr>
            <a:picLocks noChangeAspect="1"/>
          </p:cNvPicPr>
          <p:nvPr/>
        </p:nvPicPr>
        <p:blipFill>
          <a:blip r:embed="rId4"/>
          <a:stretch>
            <a:fillRect/>
          </a:stretch>
        </p:blipFill>
        <p:spPr>
          <a:xfrm>
            <a:off x="7123430" y="1123315"/>
            <a:ext cx="4181475" cy="4610735"/>
          </a:xfrm>
          <a:prstGeom prst="rect">
            <a:avLst/>
          </a:prstGeom>
        </p:spPr>
      </p:pic>
      <p:pic>
        <p:nvPicPr>
          <p:cNvPr id="8" name="新录音 2">
            <a:hlinkClick r:id="" action="ppaction://media"/>
          </p:cNvPr>
          <p:cNvPicPr/>
          <p:nvPr>
            <a:audioFile r:link="rId5"/>
            <p:extLst>
              <p:ext uri="{DAA4B4D4-6D71-4841-9C94-3DE7FCFB9230}">
                <p14:media xmlns:p14="http://schemas.microsoft.com/office/powerpoint/2010/main" r:embed="rId6"/>
              </p:ext>
            </p:extLst>
          </p:nvPr>
        </p:nvPicPr>
        <p:blipFill>
          <a:blip r:embed="rId7"/>
          <a:stretch>
            <a:fillRect/>
          </a:stretch>
        </p:blipFill>
        <p:spPr>
          <a:xfrm>
            <a:off x="367665" y="5355590"/>
            <a:ext cx="619125" cy="619125"/>
          </a:xfrm>
          <a:prstGeom prst="rect">
            <a:avLst/>
          </a:prstGeom>
        </p:spPr>
      </p:pic>
    </p:spTree>
    <p:custDataLst>
      <p:tags r:id="rId8"/>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055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Autofit/>
          </a:bodyPr>
          <a:p>
            <a:r>
              <a:rPr lang="zh-CN" altLang="en-US" sz="4400"/>
              <a:t>产品原型设计</a:t>
            </a:r>
            <a:endParaRPr lang="zh-CN" altLang="en-US" sz="4400"/>
          </a:p>
        </p:txBody>
      </p:sp>
      <p:pic>
        <p:nvPicPr>
          <p:cNvPr id="4" name="内容占位符 3" descr="原型"/>
          <p:cNvPicPr>
            <a:picLocks noChangeAspect="1"/>
          </p:cNvPicPr>
          <p:nvPr>
            <p:ph idx="1"/>
            <p:custDataLst>
              <p:tags r:id="rId1"/>
            </p:custDataLst>
          </p:nvPr>
        </p:nvPicPr>
        <p:blipFill>
          <a:blip r:embed="rId2"/>
          <a:stretch>
            <a:fillRect/>
          </a:stretch>
        </p:blipFill>
        <p:spPr>
          <a:xfrm>
            <a:off x="669925" y="1447800"/>
            <a:ext cx="2781300" cy="4438650"/>
          </a:xfrm>
          <a:prstGeom prst="rect">
            <a:avLst/>
          </a:prstGeom>
        </p:spPr>
      </p:pic>
      <p:sp>
        <p:nvSpPr>
          <p:cNvPr id="7" name="文本框 6"/>
          <p:cNvSpPr txBox="1"/>
          <p:nvPr/>
        </p:nvSpPr>
        <p:spPr>
          <a:xfrm>
            <a:off x="5435600" y="2331085"/>
            <a:ext cx="6214745" cy="953135"/>
          </a:xfrm>
          <a:prstGeom prst="rect">
            <a:avLst/>
          </a:prstGeom>
          <a:noFill/>
        </p:spPr>
        <p:txBody>
          <a:bodyPr wrap="square" rtlCol="0">
            <a:spAutoFit/>
          </a:bodyPr>
          <a:p>
            <a:r>
              <a:rPr lang="zh-CN" altLang="en-US" sz="2800"/>
              <a:t>该产品是需要用户授权才能使用的，可以用手机号码登录</a:t>
            </a:r>
            <a:endParaRPr lang="zh-CN" altLang="en-US" sz="2800"/>
          </a:p>
        </p:txBody>
      </p:sp>
      <p:pic>
        <p:nvPicPr>
          <p:cNvPr id="8" name="新录音 11">
            <a:hlinkClick r:id="" action="ppaction://media"/>
          </p:cNvPr>
          <p:cNvPicPr/>
          <p:nvPr>
            <a:audioFile r:link="rId3"/>
            <p:extLst>
              <p:ext uri="{DAA4B4D4-6D71-4841-9C94-3DE7FCFB9230}">
                <p14:media xmlns:p14="http://schemas.microsoft.com/office/powerpoint/2010/main" r:embed="rId4"/>
              </p:ext>
            </p:extLst>
          </p:nvPr>
        </p:nvPicPr>
        <p:blipFill>
          <a:blip r:embed="rId5"/>
          <a:stretch>
            <a:fillRect/>
          </a:stretch>
        </p:blipFill>
        <p:spPr>
          <a:xfrm>
            <a:off x="669925" y="5886450"/>
            <a:ext cx="619125" cy="619125"/>
          </a:xfrm>
          <a:prstGeom prst="rect">
            <a:avLst/>
          </a:prstGeom>
        </p:spPr>
      </p:pic>
    </p:spTree>
    <p:custDataLst>
      <p:tags r:id="rId6"/>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579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Autofit/>
          </a:bodyPr>
          <a:p>
            <a:endParaRPr lang="zh-CN" altLang="en-US" sz="4400"/>
          </a:p>
        </p:txBody>
      </p:sp>
      <p:pic>
        <p:nvPicPr>
          <p:cNvPr id="4" name="内容占位符 3" descr="原型1"/>
          <p:cNvPicPr>
            <a:picLocks noChangeAspect="1"/>
          </p:cNvPicPr>
          <p:nvPr>
            <p:ph idx="1"/>
          </p:nvPr>
        </p:nvPicPr>
        <p:blipFill>
          <a:blip r:embed="rId1"/>
          <a:stretch>
            <a:fillRect/>
          </a:stretch>
        </p:blipFill>
        <p:spPr>
          <a:xfrm>
            <a:off x="669925" y="1516380"/>
            <a:ext cx="2771775" cy="4562475"/>
          </a:xfrm>
          <a:prstGeom prst="rect">
            <a:avLst/>
          </a:prstGeom>
        </p:spPr>
      </p:pic>
      <p:sp>
        <p:nvSpPr>
          <p:cNvPr id="5" name="文本框 4"/>
          <p:cNvSpPr txBox="1"/>
          <p:nvPr/>
        </p:nvSpPr>
        <p:spPr>
          <a:xfrm>
            <a:off x="5820410" y="2331085"/>
            <a:ext cx="5547360" cy="1383665"/>
          </a:xfrm>
          <a:prstGeom prst="rect">
            <a:avLst/>
          </a:prstGeom>
          <a:noFill/>
        </p:spPr>
        <p:txBody>
          <a:bodyPr wrap="square" rtlCol="0">
            <a:spAutoFit/>
          </a:bodyPr>
          <a:p>
            <a:r>
              <a:rPr lang="zh-CN" altLang="en-US" sz="2800"/>
              <a:t>使用这款产品需要完成个人资料之后需要实名认证，是通过人脸识别功能完成实名认证</a:t>
            </a:r>
            <a:endParaRPr lang="zh-CN" altLang="en-US" sz="2800"/>
          </a:p>
        </p:txBody>
      </p:sp>
      <p:pic>
        <p:nvPicPr>
          <p:cNvPr id="6" name="新录音 12">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669925" y="5892800"/>
            <a:ext cx="619125" cy="619125"/>
          </a:xfrm>
          <a:prstGeom prst="rect">
            <a:avLst/>
          </a:prstGeom>
        </p:spPr>
      </p:pic>
    </p:spTree>
    <p:custDataLst>
      <p:tags r:id="rId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12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Autofit/>
          </a:bodyPr>
          <a:p>
            <a:endParaRPr lang="zh-CN" altLang="en-US" sz="4400"/>
          </a:p>
        </p:txBody>
      </p:sp>
      <p:pic>
        <p:nvPicPr>
          <p:cNvPr id="4" name="内容占位符 3" descr="原型2"/>
          <p:cNvPicPr>
            <a:picLocks noChangeAspect="1"/>
          </p:cNvPicPr>
          <p:nvPr>
            <p:ph idx="1"/>
          </p:nvPr>
        </p:nvPicPr>
        <p:blipFill>
          <a:blip r:embed="rId1"/>
          <a:stretch>
            <a:fillRect/>
          </a:stretch>
        </p:blipFill>
        <p:spPr>
          <a:xfrm>
            <a:off x="669925" y="1457960"/>
            <a:ext cx="3219450" cy="4591050"/>
          </a:xfrm>
          <a:prstGeom prst="rect">
            <a:avLst/>
          </a:prstGeom>
        </p:spPr>
      </p:pic>
      <p:sp>
        <p:nvSpPr>
          <p:cNvPr id="5" name="文本框 4"/>
          <p:cNvSpPr txBox="1"/>
          <p:nvPr/>
        </p:nvSpPr>
        <p:spPr>
          <a:xfrm>
            <a:off x="5737860" y="2394585"/>
            <a:ext cx="5784215" cy="1383665"/>
          </a:xfrm>
          <a:prstGeom prst="rect">
            <a:avLst/>
          </a:prstGeom>
          <a:noFill/>
        </p:spPr>
        <p:txBody>
          <a:bodyPr wrap="square" rtlCol="0">
            <a:spAutoFit/>
          </a:bodyPr>
          <a:p>
            <a:r>
              <a:rPr lang="zh-CN" altLang="en-US" sz="2800"/>
              <a:t>该页面是订单页面，可以看到接单的订单的资料，可以通过订单的信息得知目的地和乘客手机号码</a:t>
            </a:r>
            <a:endParaRPr lang="zh-CN" altLang="en-US" sz="2800"/>
          </a:p>
        </p:txBody>
      </p:sp>
      <p:pic>
        <p:nvPicPr>
          <p:cNvPr id="6" name="新录音 13">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669925" y="5828665"/>
            <a:ext cx="619125" cy="619125"/>
          </a:xfrm>
          <a:prstGeom prst="rect">
            <a:avLst/>
          </a:prstGeom>
        </p:spPr>
      </p:pic>
    </p:spTree>
    <p:custDataLst>
      <p:tags r:id="rId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193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pic>
        <p:nvPicPr>
          <p:cNvPr id="4" name="内容占位符 3" descr="微信图片_20200110024809"/>
          <p:cNvPicPr>
            <a:picLocks noChangeAspect="1"/>
          </p:cNvPicPr>
          <p:nvPr>
            <p:ph idx="1"/>
          </p:nvPr>
        </p:nvPicPr>
        <p:blipFill>
          <a:blip r:embed="rId1"/>
          <a:stretch>
            <a:fillRect/>
          </a:stretch>
        </p:blipFill>
        <p:spPr>
          <a:xfrm>
            <a:off x="669925" y="1318260"/>
            <a:ext cx="3283585" cy="5388610"/>
          </a:xfrm>
          <a:prstGeom prst="rect">
            <a:avLst/>
          </a:prstGeom>
        </p:spPr>
      </p:pic>
      <p:sp>
        <p:nvSpPr>
          <p:cNvPr id="5" name="文本框 4"/>
          <p:cNvSpPr txBox="1"/>
          <p:nvPr/>
        </p:nvSpPr>
        <p:spPr>
          <a:xfrm>
            <a:off x="5906135" y="2610485"/>
            <a:ext cx="5934710" cy="1383665"/>
          </a:xfrm>
          <a:prstGeom prst="rect">
            <a:avLst/>
          </a:prstGeom>
          <a:noFill/>
        </p:spPr>
        <p:txBody>
          <a:bodyPr wrap="square" rtlCol="0">
            <a:spAutoFit/>
          </a:bodyPr>
          <a:p>
            <a:r>
              <a:rPr lang="zh-CN" altLang="en-US" sz="2800"/>
              <a:t>该页面是</a:t>
            </a:r>
            <a:r>
              <a:rPr lang="en-US" altLang="zh-CN" sz="2800"/>
              <a:t>”</a:t>
            </a:r>
            <a:r>
              <a:rPr lang="zh-CN" altLang="en-US" sz="2800"/>
              <a:t>我的</a:t>
            </a:r>
            <a:r>
              <a:rPr lang="en-US" altLang="zh-CN" sz="2800"/>
              <a:t>“</a:t>
            </a:r>
            <a:r>
              <a:rPr lang="zh-CN" altLang="en-US" sz="2800"/>
              <a:t>页面，可以看到用户的基本信息，同时是进入客服中心的入口</a:t>
            </a:r>
            <a:endParaRPr lang="zh-CN" altLang="en-US" sz="2800"/>
          </a:p>
        </p:txBody>
      </p:sp>
      <p:pic>
        <p:nvPicPr>
          <p:cNvPr id="6" name="新录音 14">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3953510" y="6087745"/>
            <a:ext cx="619125" cy="619125"/>
          </a:xfrm>
          <a:prstGeom prst="rect">
            <a:avLst/>
          </a:prstGeom>
        </p:spPr>
      </p:pic>
    </p:spTree>
    <p:custDataLst>
      <p:tags r:id="rId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284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pic>
        <p:nvPicPr>
          <p:cNvPr id="4" name="内容占位符 3" descr="微信图片_20200110024804"/>
          <p:cNvPicPr>
            <a:picLocks noChangeAspect="1"/>
          </p:cNvPicPr>
          <p:nvPr>
            <p:ph idx="1"/>
          </p:nvPr>
        </p:nvPicPr>
        <p:blipFill>
          <a:blip r:embed="rId1"/>
          <a:stretch>
            <a:fillRect/>
          </a:stretch>
        </p:blipFill>
        <p:spPr>
          <a:xfrm>
            <a:off x="669925" y="1084580"/>
            <a:ext cx="2809875" cy="5381625"/>
          </a:xfrm>
          <a:prstGeom prst="rect">
            <a:avLst/>
          </a:prstGeom>
        </p:spPr>
      </p:pic>
      <p:sp>
        <p:nvSpPr>
          <p:cNvPr id="6" name="文本框 5"/>
          <p:cNvSpPr txBox="1"/>
          <p:nvPr/>
        </p:nvSpPr>
        <p:spPr>
          <a:xfrm>
            <a:off x="4959985" y="2266315"/>
            <a:ext cx="7096125" cy="1814830"/>
          </a:xfrm>
          <a:prstGeom prst="rect">
            <a:avLst/>
          </a:prstGeom>
          <a:noFill/>
        </p:spPr>
        <p:txBody>
          <a:bodyPr wrap="square" rtlCol="0">
            <a:spAutoFit/>
          </a:bodyPr>
          <a:p>
            <a:r>
              <a:rPr lang="zh-CN" altLang="en-US" sz="2800"/>
              <a:t>该页面是客服中心页面，可以在这个页面联系客服，可以看到使用这款产品以来的所有订单，甚至对产品有些不理解的地方也可以在客服中心找到答案。</a:t>
            </a:r>
            <a:endParaRPr lang="en-US" altLang="zh-CN" sz="2800"/>
          </a:p>
        </p:txBody>
      </p:sp>
      <p:pic>
        <p:nvPicPr>
          <p:cNvPr id="7" name="新录音 15">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3915410" y="5678170"/>
            <a:ext cx="619125" cy="619125"/>
          </a:xfrm>
          <a:prstGeom prst="rect">
            <a:avLst/>
          </a:prstGeom>
        </p:spPr>
      </p:pic>
    </p:spTree>
    <p:custDataLst>
      <p:tags r:id="rId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618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669882" y="873129"/>
            <a:ext cx="10852237" cy="441964"/>
          </a:xfrm>
        </p:spPr>
        <p:txBody>
          <a:bodyPr>
            <a:noAutofit/>
          </a:bodyPr>
          <a:p>
            <a:r>
              <a:rPr lang="zh-CN" altLang="en-US" sz="4400"/>
              <a:t>口头操作说明</a:t>
            </a:r>
            <a:endParaRPr lang="zh-CN" altLang="en-US" sz="4400"/>
          </a:p>
        </p:txBody>
      </p:sp>
      <p:sp>
        <p:nvSpPr>
          <p:cNvPr id="3" name="内容占位符 2"/>
          <p:cNvSpPr>
            <a:spLocks noGrp="1"/>
          </p:cNvSpPr>
          <p:nvPr>
            <p:ph idx="1"/>
          </p:nvPr>
        </p:nvSpPr>
        <p:spPr>
          <a:xfrm>
            <a:off x="669882" y="1941203"/>
            <a:ext cx="10852237" cy="5388907"/>
          </a:xfrm>
        </p:spPr>
        <p:txBody>
          <a:bodyPr/>
          <a:p>
            <a:r>
              <a:rPr lang="zh-CN" altLang="en-US" sz="2800"/>
              <a:t>司机在智能出行司机端APP，按照提示完成人脸信息注册，企业管理员在智行出租车企业管理平台绑定司机与车辆关系，司机上路运营前，车载终端自动调用车载摄像头进行离线人脸识别，确认司机身份进行无感打卡。</a:t>
            </a:r>
            <a:endParaRPr lang="zh-CN" altLang="en-US" sz="2800"/>
          </a:p>
        </p:txBody>
      </p:sp>
      <p:pic>
        <p:nvPicPr>
          <p:cNvPr id="4" name="新录音 16">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669925" y="5849620"/>
            <a:ext cx="619125" cy="619125"/>
          </a:xfrm>
          <a:prstGeom prst="rect">
            <a:avLst/>
          </a:prstGeom>
        </p:spPr>
      </p:pic>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269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669882" y="873129"/>
            <a:ext cx="10852237" cy="441964"/>
          </a:xfrm>
        </p:spPr>
        <p:txBody>
          <a:bodyPr>
            <a:noAutofit/>
          </a:bodyPr>
          <a:p>
            <a:r>
              <a:rPr lang="en-US" altLang="zh-CN" sz="4400"/>
              <a:t>API</a:t>
            </a:r>
            <a:r>
              <a:rPr sz="4400"/>
              <a:t>的使用</a:t>
            </a:r>
            <a:endParaRPr sz="4400"/>
          </a:p>
        </p:txBody>
      </p:sp>
      <p:sp>
        <p:nvSpPr>
          <p:cNvPr id="3" name="内容占位符 2"/>
          <p:cNvSpPr>
            <a:spLocks noGrp="1"/>
          </p:cNvSpPr>
          <p:nvPr>
            <p:ph idx="1"/>
          </p:nvPr>
        </p:nvSpPr>
        <p:spPr>
          <a:xfrm>
            <a:off x="669882" y="1941203"/>
            <a:ext cx="10852237" cy="5388907"/>
          </a:xfrm>
        </p:spPr>
        <p:txBody>
          <a:bodyPr/>
          <a:p>
            <a:r>
              <a:rPr lang="zh-CN" altLang="en-US" sz="2800"/>
              <a:t>该产品使用到百度</a:t>
            </a:r>
            <a:r>
              <a:rPr lang="en-US" altLang="zh-CN" sz="2800"/>
              <a:t>AI</a:t>
            </a:r>
            <a:r>
              <a:rPr sz="2800"/>
              <a:t>里面的人脸识别，驾驶行为分析，语音合成</a:t>
            </a:r>
            <a:endParaRPr sz="2800"/>
          </a:p>
        </p:txBody>
      </p:sp>
      <p:pic>
        <p:nvPicPr>
          <p:cNvPr id="4" name="新录音 17">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669925" y="5656580"/>
            <a:ext cx="619125" cy="619125"/>
          </a:xfrm>
          <a:prstGeom prst="rect">
            <a:avLst/>
          </a:prstGeom>
        </p:spPr>
      </p:pic>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1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669882" y="873129"/>
            <a:ext cx="10852237" cy="441964"/>
          </a:xfrm>
        </p:spPr>
        <p:txBody>
          <a:bodyPr>
            <a:noAutofit/>
          </a:bodyPr>
          <a:p>
            <a:r>
              <a:rPr lang="en-US" altLang="zh-CN" sz="4400"/>
              <a:t>API</a:t>
            </a:r>
            <a:r>
              <a:rPr sz="4400"/>
              <a:t>自身分析</a:t>
            </a:r>
            <a:endParaRPr sz="4400"/>
          </a:p>
        </p:txBody>
      </p:sp>
      <p:sp>
        <p:nvSpPr>
          <p:cNvPr id="3" name="内容占位符 2"/>
          <p:cNvSpPr>
            <a:spLocks noGrp="1"/>
          </p:cNvSpPr>
          <p:nvPr>
            <p:ph idx="1"/>
          </p:nvPr>
        </p:nvSpPr>
        <p:spPr>
          <a:xfrm>
            <a:off x="669882" y="1941203"/>
            <a:ext cx="10852237" cy="5388907"/>
          </a:xfrm>
        </p:spPr>
        <p:txBody>
          <a:bodyPr/>
          <a:p>
            <a:pPr marL="0" indent="0">
              <a:buNone/>
            </a:pPr>
            <a:r>
              <a:rPr sz="2800"/>
              <a:t>算法世界领先 ： 基于百度专业的深度学习算法和海量数据训练，人脸识别算法在最权威的公开评测比赛中排名世界领先</a:t>
            </a:r>
            <a:endParaRPr sz="2800"/>
          </a:p>
          <a:p>
            <a:pPr marL="0" indent="0">
              <a:buNone/>
            </a:pPr>
            <a:r>
              <a:rPr sz="2800"/>
              <a:t>      服务稳定 可提供企业级稳定、精确的大流量服务，拥有毫秒级识别响应能力及99.9%的可靠性保障</a:t>
            </a:r>
            <a:endParaRPr sz="2800"/>
          </a:p>
        </p:txBody>
      </p:sp>
      <p:pic>
        <p:nvPicPr>
          <p:cNvPr id="4" name="新录音 18">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669925" y="5570220"/>
            <a:ext cx="619125" cy="619125"/>
          </a:xfrm>
          <a:prstGeom prst="rect">
            <a:avLst/>
          </a:prstGeom>
        </p:spPr>
      </p:pic>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3077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669882" y="873129"/>
            <a:ext cx="10852237" cy="441964"/>
          </a:xfrm>
        </p:spPr>
        <p:txBody>
          <a:bodyPr>
            <a:noAutofit/>
          </a:bodyPr>
          <a:p>
            <a:r>
              <a:rPr sz="4400"/>
              <a:t>竞争对手分析</a:t>
            </a:r>
            <a:endParaRPr sz="4400"/>
          </a:p>
        </p:txBody>
      </p:sp>
      <p:sp>
        <p:nvSpPr>
          <p:cNvPr id="3" name="内容占位符 2"/>
          <p:cNvSpPr>
            <a:spLocks noGrp="1"/>
          </p:cNvSpPr>
          <p:nvPr>
            <p:ph idx="1"/>
          </p:nvPr>
        </p:nvSpPr>
        <p:spPr>
          <a:xfrm>
            <a:off x="669882" y="1941203"/>
            <a:ext cx="10852237" cy="5388907"/>
          </a:xfrm>
        </p:spPr>
        <p:txBody>
          <a:bodyPr/>
          <a:p>
            <a:pPr marL="0" indent="0">
              <a:buNone/>
            </a:pPr>
            <a:r>
              <a:rPr sz="2800"/>
              <a:t>识别精度高、解码速率快、反馈时间短， 免费只有试用套餐，收费使用价格较高。</a:t>
            </a:r>
            <a:endParaRPr sz="2800"/>
          </a:p>
        </p:txBody>
      </p:sp>
      <p:pic>
        <p:nvPicPr>
          <p:cNvPr id="6" name="新录音 19">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669925" y="5484495"/>
            <a:ext cx="619125" cy="619125"/>
          </a:xfrm>
          <a:prstGeom prst="rect">
            <a:avLst/>
          </a:prstGeom>
        </p:spPr>
      </p:pic>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316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669882" y="873129"/>
            <a:ext cx="10852237" cy="441964"/>
          </a:xfrm>
        </p:spPr>
        <p:txBody>
          <a:bodyPr>
            <a:noAutofit/>
          </a:bodyPr>
          <a:p>
            <a:r>
              <a:rPr sz="4400"/>
              <a:t>总结</a:t>
            </a:r>
            <a:endParaRPr sz="4400"/>
          </a:p>
        </p:txBody>
      </p:sp>
      <p:sp>
        <p:nvSpPr>
          <p:cNvPr id="3" name="内容占位符 2"/>
          <p:cNvSpPr>
            <a:spLocks noGrp="1"/>
          </p:cNvSpPr>
          <p:nvPr>
            <p:ph idx="1"/>
          </p:nvPr>
        </p:nvSpPr>
        <p:spPr>
          <a:xfrm>
            <a:off x="669882" y="1941203"/>
            <a:ext cx="10852237" cy="5388907"/>
          </a:xfrm>
        </p:spPr>
        <p:txBody>
          <a:bodyPr/>
          <a:p>
            <a:pPr marL="0" indent="0">
              <a:buNone/>
            </a:pPr>
            <a:r>
              <a:rPr sz="2800"/>
              <a:t>百度方和阿里方各有各的产品优势、技术优势，但是百度的API调用性价比较高，所以比较推荐使用百度的API</a:t>
            </a:r>
            <a:endParaRPr sz="2800"/>
          </a:p>
        </p:txBody>
      </p:sp>
      <p:pic>
        <p:nvPicPr>
          <p:cNvPr id="4" name="新录音 20">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669925" y="5785485"/>
            <a:ext cx="619125" cy="619125"/>
          </a:xfrm>
          <a:prstGeom prst="rect">
            <a:avLst/>
          </a:prstGeom>
        </p:spPr>
      </p:pic>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405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标题 7"/>
          <p:cNvSpPr>
            <a:spLocks noGrp="1"/>
          </p:cNvSpPr>
          <p:nvPr>
            <p:ph type="title"/>
          </p:nvPr>
        </p:nvSpPr>
        <p:spPr>
          <a:xfrm>
            <a:off x="585470" y="2240280"/>
            <a:ext cx="2647950" cy="546735"/>
          </a:xfrm>
        </p:spPr>
        <p:txBody>
          <a:bodyPr>
            <a:noAutofit/>
          </a:bodyPr>
          <a:p>
            <a:r>
              <a:rPr lang="zh-CN" altLang="en-US" sz="4400"/>
              <a:t>项目背景</a:t>
            </a:r>
            <a:endParaRPr lang="zh-CN" altLang="en-US" sz="4400"/>
          </a:p>
        </p:txBody>
      </p:sp>
      <p:sp>
        <p:nvSpPr>
          <p:cNvPr id="9" name="内容占位符 8"/>
          <p:cNvSpPr>
            <a:spLocks noGrp="1"/>
          </p:cNvSpPr>
          <p:nvPr>
            <p:ph idx="1"/>
          </p:nvPr>
        </p:nvSpPr>
        <p:spPr>
          <a:xfrm>
            <a:off x="141562" y="3023243"/>
            <a:ext cx="10852237" cy="5388907"/>
          </a:xfrm>
        </p:spPr>
        <p:txBody>
          <a:bodyPr/>
          <a:p>
            <a:pPr marL="0" indent="0">
              <a:buNone/>
            </a:pPr>
            <a:r>
              <a:rPr lang="en-US" altLang="zh-CN" sz="2800"/>
              <a:t>      </a:t>
            </a:r>
            <a:r>
              <a:rPr lang="zh-CN" altLang="en-US" sz="2800"/>
              <a:t>针对出租车、客车、公交车、货车等各类营运车辆，实时监控车内情况，识别驾驶员抽烟、使用手机、未系安全带等危险行为，及时预警，降低事故发生率，保障人身财产安全</a:t>
            </a:r>
            <a:endParaRPr lang="zh-CN" altLang="en-US" sz="2800"/>
          </a:p>
        </p:txBody>
      </p:sp>
      <p:pic>
        <p:nvPicPr>
          <p:cNvPr id="10" name="新录音 3">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367665" y="5656580"/>
            <a:ext cx="619125" cy="619125"/>
          </a:xfrm>
          <a:prstGeom prst="rect">
            <a:avLst/>
          </a:prstGeom>
        </p:spPr>
      </p:pic>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9100"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10"/>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669882" y="873129"/>
            <a:ext cx="10852237" cy="441964"/>
          </a:xfrm>
        </p:spPr>
        <p:txBody>
          <a:bodyPr>
            <a:noAutofit/>
          </a:bodyPr>
          <a:p>
            <a:r>
              <a:rPr sz="4400"/>
              <a:t>API使用后风险报告</a:t>
            </a:r>
            <a:endParaRPr sz="4400"/>
          </a:p>
        </p:txBody>
      </p:sp>
      <p:sp>
        <p:nvSpPr>
          <p:cNvPr id="3" name="内容占位符 2"/>
          <p:cNvSpPr>
            <a:spLocks noGrp="1"/>
          </p:cNvSpPr>
          <p:nvPr>
            <p:ph idx="1"/>
          </p:nvPr>
        </p:nvSpPr>
        <p:spPr>
          <a:xfrm>
            <a:off x="669882" y="1941203"/>
            <a:ext cx="10852237" cy="5388907"/>
          </a:xfrm>
        </p:spPr>
        <p:txBody>
          <a:bodyPr/>
          <a:p>
            <a:pPr marL="0" indent="0">
              <a:buNone/>
            </a:pPr>
            <a:r>
              <a:rPr sz="2800"/>
              <a:t>目前API市场上，提供“驾驶行为识别”这一API接口服务的公司还是比较少的，只有百度AI这一家，竞争压力小。</a:t>
            </a:r>
            <a:endParaRPr sz="2800"/>
          </a:p>
          <a:p>
            <a:pPr marL="0" indent="0">
              <a:buNone/>
            </a:pPr>
            <a:r>
              <a:rPr sz="2800"/>
              <a:t>目前API市场上，提供“人脸识别”这一API接口服务的公司还是比较多的，百度、阿里、腾讯、微软等等，竞争压力大。</a:t>
            </a:r>
            <a:endParaRPr sz="2800"/>
          </a:p>
        </p:txBody>
      </p:sp>
      <p:pic>
        <p:nvPicPr>
          <p:cNvPr id="4" name="新录音 21">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669925" y="5591810"/>
            <a:ext cx="619125" cy="619125"/>
          </a:xfrm>
          <a:prstGeom prst="rect">
            <a:avLst/>
          </a:prstGeom>
        </p:spPr>
      </p:pic>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358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p:sp>
        <p:nvSpPr>
          <p:cNvPr id="2" name="标题 1"/>
          <p:cNvSpPr>
            <a:spLocks noGrp="1"/>
          </p:cNvSpPr>
          <p:nvPr>
            <p:ph type="title"/>
          </p:nvPr>
        </p:nvSpPr>
        <p:spPr/>
        <p:txBody>
          <a:bodyPr>
            <a:normAutofit fontScale="90000"/>
          </a:bodyPr>
          <a:p>
            <a:r>
              <a:rPr lang="zh-CN" altLang="en-US" sz="4890"/>
              <a:t>价值主张宣言</a:t>
            </a:r>
            <a:endParaRPr lang="zh-CN" altLang="en-US" sz="4890"/>
          </a:p>
        </p:txBody>
      </p:sp>
      <p:sp>
        <p:nvSpPr>
          <p:cNvPr id="3" name="内容占位符 2"/>
          <p:cNvSpPr>
            <a:spLocks noGrp="1"/>
          </p:cNvSpPr>
          <p:nvPr>
            <p:ph idx="1"/>
          </p:nvPr>
        </p:nvSpPr>
        <p:spPr>
          <a:xfrm>
            <a:off x="669882" y="1469398"/>
            <a:ext cx="10852237" cy="5388907"/>
          </a:xfrm>
        </p:spPr>
        <p:txBody>
          <a:bodyPr>
            <a:normAutofit/>
          </a:bodyPr>
          <a:p>
            <a:pPr marL="0" indent="0">
              <a:buNone/>
            </a:pPr>
            <a:r>
              <a:rPr lang="en-US" altLang="zh-CN" sz="2800"/>
              <a:t>      </a:t>
            </a:r>
            <a:r>
              <a:rPr lang="zh-CN" altLang="en-US" sz="2800"/>
              <a:t>智能出行app通过应用百度大脑人脸识别技术、驾驶行为分析技术、语音识别及合成等多项AI能力，智能甄别司机信息。建立反拒载、反逃单、违规驾驶行为报警机制，通过智能终端语音提醒当班司机，以整体提高出租车行业服务质量与形象，让市民出行更加放心。</a:t>
            </a:r>
            <a:endParaRPr lang="zh-CN" altLang="en-US" sz="2800"/>
          </a:p>
          <a:p>
            <a:endParaRPr lang="zh-CN" altLang="en-US" sz="2800"/>
          </a:p>
          <a:p>
            <a:pPr marL="0" indent="0">
              <a:buNone/>
            </a:pPr>
            <a:endParaRPr lang="zh-CN" altLang="en-US" sz="2800"/>
          </a:p>
        </p:txBody>
      </p:sp>
      <p:pic>
        <p:nvPicPr>
          <p:cNvPr id="4" name="新录音 4">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669925" y="5441315"/>
            <a:ext cx="619125" cy="619125"/>
          </a:xfrm>
          <a:prstGeom prst="rect">
            <a:avLst/>
          </a:prstGeom>
        </p:spPr>
      </p:pic>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3229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p:sp>
        <p:nvSpPr>
          <p:cNvPr id="2" name="标题 1"/>
          <p:cNvSpPr>
            <a:spLocks noGrp="1"/>
          </p:cNvSpPr>
          <p:nvPr>
            <p:ph type="title"/>
          </p:nvPr>
        </p:nvSpPr>
        <p:spPr/>
        <p:txBody>
          <a:bodyPr>
            <a:normAutofit fontScale="90000"/>
          </a:bodyPr>
          <a:p>
            <a:r>
              <a:rPr lang="zh-CN" altLang="en-US" sz="4890"/>
              <a:t>核心价值</a:t>
            </a:r>
            <a:endParaRPr lang="zh-CN" altLang="en-US" sz="4890"/>
          </a:p>
        </p:txBody>
      </p:sp>
      <p:sp>
        <p:nvSpPr>
          <p:cNvPr id="3" name="内容占位符 2"/>
          <p:cNvSpPr>
            <a:spLocks noGrp="1"/>
          </p:cNvSpPr>
          <p:nvPr>
            <p:ph idx="1"/>
          </p:nvPr>
        </p:nvSpPr>
        <p:spPr>
          <a:xfrm>
            <a:off x="669882" y="1469398"/>
            <a:ext cx="10852237" cy="5388907"/>
          </a:xfrm>
        </p:spPr>
        <p:txBody>
          <a:bodyPr>
            <a:normAutofit/>
          </a:bodyPr>
          <a:p>
            <a:pPr marL="0" indent="0">
              <a:buNone/>
            </a:pPr>
            <a:r>
              <a:rPr lang="en-US" altLang="zh-CN" sz="2800"/>
              <a:t>      解决了企业监管难、监管效率低、监管不及时等难点痛点，降低监管成本的同时提升了监管效率，实现了企业管理信息化和智能化。</a:t>
            </a:r>
            <a:endParaRPr lang="en-US" altLang="zh-CN" sz="2800"/>
          </a:p>
          <a:p>
            <a:pPr marL="0" indent="0">
              <a:buNone/>
            </a:pPr>
            <a:endParaRPr lang="zh-CN" altLang="en-US" sz="2800"/>
          </a:p>
        </p:txBody>
      </p:sp>
      <p:pic>
        <p:nvPicPr>
          <p:cNvPr id="4" name="新录音 5">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669925" y="5398770"/>
            <a:ext cx="619125" cy="619125"/>
          </a:xfrm>
          <a:prstGeom prst="rect">
            <a:avLst/>
          </a:prstGeom>
        </p:spPr>
      </p:pic>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464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Autofit/>
          </a:bodyPr>
          <a:p>
            <a:r>
              <a:rPr lang="zh-CN" altLang="en-US" sz="4400"/>
              <a:t>用户痛点</a:t>
            </a:r>
            <a:endParaRPr lang="zh-CN" altLang="en-US" sz="4400"/>
          </a:p>
        </p:txBody>
      </p:sp>
      <p:sp>
        <p:nvSpPr>
          <p:cNvPr id="3" name="内容占位符 2"/>
          <p:cNvSpPr>
            <a:spLocks noGrp="1"/>
          </p:cNvSpPr>
          <p:nvPr>
            <p:ph idx="1"/>
          </p:nvPr>
        </p:nvSpPr>
        <p:spPr>
          <a:xfrm>
            <a:off x="669882" y="1469398"/>
            <a:ext cx="10852237" cy="5388907"/>
          </a:xfrm>
        </p:spPr>
        <p:txBody>
          <a:bodyPr/>
          <a:p>
            <a:pPr marL="0" indent="0">
              <a:buNone/>
            </a:pPr>
            <a:r>
              <a:rPr lang="en-US" altLang="zh-CN" sz="2800"/>
              <a:t>      </a:t>
            </a:r>
            <a:r>
              <a:rPr lang="zh-CN" altLang="en-US" sz="2800"/>
              <a:t>目前出租车司机的反监控行为（如遮盖车辆摄像头等）、拒载逃单行为（不打表载客、拒绝载客）、从业资格人员非法营运、司机违规违章驾驶行为，这些行为不利于出租车企对于司机行驶营运的管理 但目前能够协助出租车企业监管出租车司机驾驶行为的手段及方式少之又少，造成了交通运输管理部门及出租车企的监管困境。</a:t>
            </a:r>
            <a:endParaRPr lang="zh-CN" altLang="en-US" sz="2800"/>
          </a:p>
          <a:p>
            <a:endParaRPr lang="zh-CN" altLang="en-US" sz="2800"/>
          </a:p>
          <a:p>
            <a:pPr marL="0" indent="0">
              <a:buNone/>
            </a:pPr>
            <a:endParaRPr lang="zh-CN" altLang="en-US" sz="2800"/>
          </a:p>
        </p:txBody>
      </p:sp>
      <p:pic>
        <p:nvPicPr>
          <p:cNvPr id="4" name="新录音 6">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669925" y="5441315"/>
            <a:ext cx="619125" cy="619125"/>
          </a:xfrm>
          <a:prstGeom prst="rect">
            <a:avLst/>
          </a:prstGeom>
        </p:spPr>
      </p:pic>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55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Autofit/>
          </a:bodyPr>
          <a:p>
            <a:r>
              <a:rPr lang="zh-CN" altLang="en-US" sz="4400"/>
              <a:t>目标</a:t>
            </a:r>
            <a:endParaRPr lang="zh-CN" altLang="en-US" sz="4400"/>
          </a:p>
        </p:txBody>
      </p:sp>
      <p:sp>
        <p:nvSpPr>
          <p:cNvPr id="3" name="内容占位符 2"/>
          <p:cNvSpPr>
            <a:spLocks noGrp="1"/>
          </p:cNvSpPr>
          <p:nvPr>
            <p:ph idx="1"/>
          </p:nvPr>
        </p:nvSpPr>
        <p:spPr>
          <a:xfrm>
            <a:off x="669882" y="1339223"/>
            <a:ext cx="10852237" cy="5388907"/>
          </a:xfrm>
        </p:spPr>
        <p:txBody>
          <a:bodyPr/>
          <a:p>
            <a:pPr marL="0" indent="0">
              <a:buNone/>
            </a:pPr>
            <a:r>
              <a:rPr lang="en-US" altLang="zh-CN" sz="2800"/>
              <a:t>1.</a:t>
            </a:r>
            <a:r>
              <a:rPr lang="zh-CN" altLang="en-US" sz="2800"/>
              <a:t>司机在APP，按照提示完成人脸信息注册，进行实名认证</a:t>
            </a:r>
            <a:endParaRPr lang="zh-CN" altLang="en-US" sz="2800"/>
          </a:p>
          <a:p>
            <a:pPr marL="0" indent="0">
              <a:buNone/>
            </a:pPr>
            <a:r>
              <a:rPr lang="en-US" altLang="zh-CN" sz="2800"/>
              <a:t>2.</a:t>
            </a:r>
            <a:r>
              <a:rPr lang="zh-CN" altLang="en-US" sz="2800"/>
              <a:t>监测到司机是否存在拒载行为</a:t>
            </a:r>
            <a:endParaRPr lang="zh-CN" altLang="en-US" sz="2800"/>
          </a:p>
          <a:p>
            <a:pPr marL="0" indent="0">
              <a:buNone/>
            </a:pPr>
            <a:r>
              <a:rPr lang="en-US" altLang="zh-CN" sz="2800"/>
              <a:t>3.</a:t>
            </a:r>
            <a:r>
              <a:rPr lang="zh-CN" altLang="en-US" sz="2800"/>
              <a:t>检测司机是否存在使用手机、抽烟、不系安全带、双手离开方向盘、视角未朝前方等违规驾驶行为</a:t>
            </a:r>
            <a:endParaRPr lang="zh-CN" altLang="en-US" sz="2800"/>
          </a:p>
        </p:txBody>
      </p:sp>
      <p:pic>
        <p:nvPicPr>
          <p:cNvPr id="4" name="新录音 7">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669925" y="5419725"/>
            <a:ext cx="619125" cy="619125"/>
          </a:xfrm>
          <a:prstGeom prst="rect">
            <a:avLst/>
          </a:prstGeom>
        </p:spPr>
      </p:pic>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333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Autofit/>
          </a:bodyPr>
          <a:p>
            <a:r>
              <a:rPr lang="zh-CN" altLang="en-US" sz="4400"/>
              <a:t>产品结构图</a:t>
            </a:r>
            <a:endParaRPr lang="zh-CN" altLang="en-US" sz="4400"/>
          </a:p>
        </p:txBody>
      </p:sp>
      <p:pic>
        <p:nvPicPr>
          <p:cNvPr id="4" name="内容占位符 3" descr="产品结构图"/>
          <p:cNvPicPr>
            <a:picLocks noChangeAspect="1"/>
          </p:cNvPicPr>
          <p:nvPr>
            <p:ph idx="1"/>
            <p:custDataLst>
              <p:tags r:id="rId1"/>
            </p:custDataLst>
          </p:nvPr>
        </p:nvPicPr>
        <p:blipFill>
          <a:blip r:embed="rId2"/>
          <a:stretch>
            <a:fillRect/>
          </a:stretch>
        </p:blipFill>
        <p:spPr>
          <a:xfrm>
            <a:off x="1768475" y="1438275"/>
            <a:ext cx="8096250" cy="3981450"/>
          </a:xfrm>
          <a:prstGeom prst="rect">
            <a:avLst/>
          </a:prstGeom>
        </p:spPr>
      </p:pic>
      <p:pic>
        <p:nvPicPr>
          <p:cNvPr id="5" name="新录音 8">
            <a:hlinkClick r:id="" action="ppaction://media"/>
          </p:cNvPr>
          <p:cNvPicPr/>
          <p:nvPr>
            <a:audioFile r:link="rId3"/>
            <p:extLst>
              <p:ext uri="{DAA4B4D4-6D71-4841-9C94-3DE7FCFB9230}">
                <p14:media xmlns:p14="http://schemas.microsoft.com/office/powerpoint/2010/main" r:embed="rId4"/>
              </p:ext>
            </p:extLst>
          </p:nvPr>
        </p:nvPicPr>
        <p:blipFill>
          <a:blip r:embed="rId5"/>
          <a:stretch>
            <a:fillRect/>
          </a:stretch>
        </p:blipFill>
        <p:spPr>
          <a:xfrm>
            <a:off x="669925" y="5549265"/>
            <a:ext cx="619125" cy="619125"/>
          </a:xfrm>
          <a:prstGeom prst="rect">
            <a:avLst/>
          </a:prstGeom>
        </p:spPr>
      </p:pic>
    </p:spTree>
    <p:custDataLst>
      <p:tags r:id="rId6"/>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265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Autofit/>
          </a:bodyPr>
          <a:p>
            <a:r>
              <a:rPr lang="zh-CN" altLang="en-US" sz="4400"/>
              <a:t>产品信息结构图</a:t>
            </a:r>
            <a:endParaRPr lang="zh-CN" altLang="en-US" sz="4400"/>
          </a:p>
        </p:txBody>
      </p:sp>
      <p:pic>
        <p:nvPicPr>
          <p:cNvPr id="5" name="内容占位符 4" descr="产品信息结构图"/>
          <p:cNvPicPr>
            <a:picLocks noChangeAspect="1"/>
          </p:cNvPicPr>
          <p:nvPr>
            <p:ph idx="1"/>
          </p:nvPr>
        </p:nvPicPr>
        <p:blipFill>
          <a:blip r:embed="rId1"/>
          <a:stretch>
            <a:fillRect/>
          </a:stretch>
        </p:blipFill>
        <p:spPr>
          <a:xfrm>
            <a:off x="2109470" y="2084070"/>
            <a:ext cx="7972425" cy="3124200"/>
          </a:xfrm>
          <a:prstGeom prst="rect">
            <a:avLst/>
          </a:prstGeom>
        </p:spPr>
      </p:pic>
      <p:pic>
        <p:nvPicPr>
          <p:cNvPr id="6" name="新录音 9">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669925" y="5591810"/>
            <a:ext cx="619125" cy="619125"/>
          </a:xfrm>
          <a:prstGeom prst="rect">
            <a:avLst/>
          </a:prstGeom>
        </p:spPr>
      </p:pic>
    </p:spTree>
    <p:custDataLst>
      <p:tags r:id="rId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55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Autofit/>
          </a:bodyPr>
          <a:p>
            <a:r>
              <a:rPr lang="zh-CN" altLang="en-US" sz="4400"/>
              <a:t>产品使用结构图</a:t>
            </a:r>
            <a:endParaRPr lang="zh-CN" altLang="en-US" sz="4400"/>
          </a:p>
        </p:txBody>
      </p:sp>
      <p:pic>
        <p:nvPicPr>
          <p:cNvPr id="5" name="内容占位符 4" descr="使用"/>
          <p:cNvPicPr>
            <a:picLocks noChangeAspect="1"/>
          </p:cNvPicPr>
          <p:nvPr>
            <p:ph idx="1"/>
          </p:nvPr>
        </p:nvPicPr>
        <p:blipFill>
          <a:blip r:embed="rId1"/>
          <a:stretch>
            <a:fillRect/>
          </a:stretch>
        </p:blipFill>
        <p:spPr>
          <a:xfrm>
            <a:off x="2985770" y="1464945"/>
            <a:ext cx="6219825" cy="4362450"/>
          </a:xfrm>
          <a:prstGeom prst="rect">
            <a:avLst/>
          </a:prstGeom>
        </p:spPr>
      </p:pic>
      <p:pic>
        <p:nvPicPr>
          <p:cNvPr id="6" name="新录音 10">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474980" y="5827395"/>
            <a:ext cx="619125" cy="619125"/>
          </a:xfrm>
          <a:prstGeom prst="rect">
            <a:avLst/>
          </a:prstGeom>
        </p:spPr>
      </p:pic>
    </p:spTree>
    <p:custDataLst>
      <p:tags r:id="rId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828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Next">
                      <p:tgtEl>
                        <p:sldTgt/>
                      </p:tgtEl>
                    </p:cond>
                    <p:cond evt="onPrev">
                      <p:tgtEl>
                        <p:sldTgt/>
                      </p:tgtEl>
                    </p:cond>
                    <p:cond evt="onStopAudio">
                      <p:tgtEl>
                        <p:sldTgt/>
                      </p:tgtEl>
                    </p:cond>
                  </p:endCondLst>
                </p:cTn>
                <p:tgtEl>
                  <p:spTgt spid="6"/>
                </p:tgtEl>
              </p:cMediaNode>
            </p:audio>
          </p:childTnLst>
        </p:cTn>
      </p:par>
    </p:tnLst>
  </p:timing>
</p:sld>
</file>

<file path=ppt/tags/tag1.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01.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02.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03.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04.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05.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06.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07.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0"/>
  <p:tag name="KSO_WM_UNIT_ID" val="_16*i*0"/>
  <p:tag name="KSO_WM_UNIT_BK_DARK_LIGHT" val="2"/>
  <p:tag name="KSO_WM_UNIT_LAYERLEVEL" val="1"/>
  <p:tag name="KSO_WM_TAG_VERSION" val="1.0"/>
  <p:tag name="KSO_WM_BEAUTIFY_FLAG" val="#wm#"/>
</p:tagLst>
</file>

<file path=ppt/tags/tag108.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09.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0.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11.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12.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13.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14.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15.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16.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0"/>
  <p:tag name="KSO_WM_UNIT_ID" val="_17*i*0"/>
  <p:tag name="KSO_WM_UNIT_BK_DARK_LIGHT" val="2"/>
  <p:tag name="KSO_WM_UNIT_LAYERLEVEL" val="1"/>
  <p:tag name="KSO_WM_TAG_VERSION" val="1.0"/>
  <p:tag name="KSO_WM_BEAUTIFY_FLAG" val="#wm#"/>
</p:tagLst>
</file>

<file path=ppt/tags/tag117.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18.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19.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0.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21.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22.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23.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24.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25.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26.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27.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0"/>
  <p:tag name="KSO_WM_UNIT_ID" val="_18*i*0"/>
  <p:tag name="KSO_WM_UNIT_BK_DARK_LIGHT" val="2"/>
  <p:tag name="KSO_WM_UNIT_LAYERLEVEL" val="1"/>
  <p:tag name="KSO_WM_TAG_VERSION" val="1.0"/>
  <p:tag name="KSO_WM_BEAUTIFY_FLAG" val="#wm#"/>
</p:tagLst>
</file>

<file path=ppt/tags/tag128.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29.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0.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31.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32.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33.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34.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4536"/>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4536"/>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0.xml><?xml version="1.0" encoding="utf-8"?>
<p:tagLst xmlns:p="http://schemas.openxmlformats.org/presentationml/2006/main">
  <p:tag name="KSO_WM_TEMPLATE_THUMBS_INDEX" val="1、4、7、9、11、12、17、20、21、22、23、24、27、32、35、40"/>
  <p:tag name="KSO_WM_TEMPLATE_SUBCATEGORY" val="0"/>
  <p:tag name="KSO_WM_TEMPLATE_MASTER_TYPE" val="1"/>
  <p:tag name="KSO_WM_TEMPLATE_COLOR_TYPE" val="1"/>
  <p:tag name="KSO_WM_TEMPLATE_MASTER_THUMB_INDEX" val="12"/>
  <p:tag name="KSO_WM_TAG_VERSION" val="1.0"/>
  <p:tag name="KSO_WM_BEAUTIFY_FLAG" val="#wm#"/>
  <p:tag name="KSO_WM_TEMPLATE_CATEGORY" val="custom"/>
  <p:tag name="KSO_WM_TEMPLATE_INDEX" val="20204536"/>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i*1"/>
  <p:tag name="KSO_WM_UNIT_LAYERLEVEL" val="1"/>
  <p:tag name="KSO_WM_TAG_VERSION" val="1.0"/>
  <p:tag name="KSO_WM_BEAUTIFY_FLAG" val="#wm#"/>
  <p:tag name="KSO_WM_SLIDE_BACKGROUND_TYPE" val="topBottom"/>
  <p:tag name="KSO_WM_SLIDE_BK_DARK_LIGHT" val="2"/>
  <p:tag name="KSO_WM_UNIT_TYPE" val="i"/>
  <p:tag name="KSO_WM_UNIT_INDEX" val="1"/>
</p:tagLst>
</file>

<file path=ppt/tags/tag2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i*1"/>
  <p:tag name="KSO_WM_UNIT_LAYERLEVEL" val="1"/>
  <p:tag name="KSO_WM_TAG_VERSION" val="1.0"/>
  <p:tag name="KSO_WM_BEAUTIFY_FLAG" val="#wm#"/>
  <p:tag name="KSO_WM_SLIDE_BACKGROUND_TYPE" val="topBottom"/>
  <p:tag name="KSO_WM_SLIDE_BK_DARK_LIGHT" val="2"/>
  <p:tag name="KSO_WM_UNIT_TYPE" val="i"/>
  <p:tag name="KSO_WM_UNIT_INDEX" val="1"/>
</p:tagLst>
</file>

<file path=ppt/tags/tag2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2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2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2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2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SLIDE_BACKGROUND_TYPE" val="general"/>
  <p:tag name="KSO_WM_SLIDE_BK_DARK_LIGHT" val="2"/>
  <p:tag name="KSO_WM_UNIT_TYPE" val="i"/>
  <p:tag name="KSO_WM_UNIT_INDEX" val="1"/>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BK_DARK_LIGHT" val="2"/>
  <p:tag name="KSO_WM_UNIT_LAYERLEVEL" val="1"/>
  <p:tag name="KSO_WM_TAG_VERSION" val="1.0"/>
  <p:tag name="KSO_WM_BEAUTIFY_FLAG" val="#wm#"/>
  <p:tag name="KSO_WM_SLIDE_BACKGROUND_TYPE" val="frame"/>
  <p:tag name="KSO_WM_SLIDE_BK_DARK_LIGHT" val="2"/>
</p:tagLst>
</file>

<file path=ppt/tags/tag2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2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2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2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2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2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1"/>
  <p:tag name="KSO_WM_UNIT_LAYERLEVEL" val="1"/>
  <p:tag name="KSO_WM_TAG_VERSION" val="1.0"/>
  <p:tag name="KSO_WM_BEAUTIFY_FLAG" val="#wm#"/>
  <p:tag name="KSO_WM_SLIDE_BACKGROUND_TYPE" val="frame"/>
  <p:tag name="KSO_WM_SLIDE_BK_DARK_LIGHT" val="2"/>
  <p:tag name="KSO_WM_UNIT_TYPE" val="i"/>
  <p:tag name="KSO_WM_UNIT_INDEX" val="1"/>
</p:tagLst>
</file>

<file path=ppt/tags/tag2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TYPE" val="i"/>
  <p:tag name="KSO_WM_UNIT_INDEX" val="1"/>
  <p:tag name="KSO_WM_UNIT_SUBTYPE" val="h"/>
  <p:tag name="KSO_WM_UNIT_BK_DARK_LIGHT" val="1"/>
  <p:tag name="KSO_WM_SLIDE_BACKGROUND_TYPE" val="leftRight"/>
  <p:tag name="KSO_WM_SLIDE_BK_DARK_LIGHT" val="2"/>
</p:tagLst>
</file>

<file path=ppt/tags/tag2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2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2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2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2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2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SLIDE_BACKGROUND_TYPE" val="leftRight"/>
  <p:tag name="KSO_WM_SLIDE_BK_DARK_LIGHT" val="2"/>
  <p:tag name="KSO_WM_UNIT_TYPE" val="i"/>
  <p:tag name="KSO_WM_UNIT_INDEX" val="1"/>
</p:tagLst>
</file>

<file path=ppt/tags/tag2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TYPE" val="i"/>
  <p:tag name="KSO_WM_UNIT_INDEX" val="1"/>
  <p:tag name="KSO_WM_UNIT_SUBTYPE" val="h"/>
  <p:tag name="KSO_WM_UNIT_BK_DARK_LIGHT" val="1"/>
  <p:tag name="KSO_WM_SLIDE_BACKGROUND_TYPE" val="topBottom"/>
  <p:tag name="KSO_WM_SLIDE_BK_DARK_LIGHT" val="2"/>
</p:tagLst>
</file>

<file path=ppt/tags/tag2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SLIDE_BACKGROUND_TYPE" val="topBottom"/>
  <p:tag name="KSO_WM_SLIDE_BK_DARK_LIGHT" val="2"/>
  <p:tag name="KSO_WM_UNIT_TYPE" val="i"/>
  <p:tag name="KSO_WM_UNIT_INDEX" val="1"/>
</p:tagLst>
</file>

<file path=ppt/tags/tag2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TYPE" val="i"/>
  <p:tag name="KSO_WM_UNIT_INDEX" val="1"/>
  <p:tag name="KSO_WM_SLIDE_BACKGROUND_TYPE" val="bottomTop"/>
  <p:tag name="KSO_WM_SLIDE_BK_DARK_LIGHT" val="2"/>
</p:tagLst>
</file>

<file path=ppt/tags/tag2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TYPE" val="i"/>
  <p:tag name="KSO_WM_UNIT_INDEX" val="1"/>
  <p:tag name="KSO_WM_UNIT_SUBTYPE" val="h"/>
  <p:tag name="KSO_WM_UNIT_BK_DARK_LIGHT" val="1"/>
  <p:tag name="KSO_WM_SLIDE_BACKGROUND_TYPE" val="bottomTop"/>
  <p:tag name="KSO_WM_SLIDE_BK_DARK_LIGHT" val="2"/>
</p:tagLst>
</file>

<file path=ppt/tags/tag2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SLIDE_BACKGROUND_TYPE" val="navigation"/>
  <p:tag name="KSO_WM_SLIDE_BK_DARK_LIGHT" val="2"/>
</p:tagLst>
</file>

<file path=ppt/tags/tag2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UNIT_BK_DARK_LIGHT" val="1"/>
  <p:tag name="KSO_WM_SLIDE_BACKGROUND_TYPE" val="navigation"/>
  <p:tag name="KSO_WM_SLIDE_BK_DARK_LIGHT" val="2"/>
</p:tagLst>
</file>

<file path=ppt/tags/tag2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belt"/>
  <p:tag name="KSO_WM_SLIDE_BK_DARK_LIGHT" val="2"/>
</p:tagLst>
</file>

<file path=ppt/tags/tag2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SLIDE_BACKGROUND_TYPE" val="belt"/>
  <p:tag name="KSO_WM_SLIDE_BK_DARK_LIGHT" val="2"/>
  <p:tag name="KSO_WM_UNIT_TYPE" val="i"/>
  <p:tag name="KSO_WM_UNIT_INDEX" val="1"/>
</p:tagLst>
</file>

<file path=ppt/tags/tag2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2"/>
  <p:tag name="KSO_WM_UNIT_LAYERLEVEL" val="1"/>
  <p:tag name="KSO_WM_TAG_VERSION" val="1.0"/>
  <p:tag name="KSO_WM_BEAUTIFY_FLAG" val="#wm#"/>
  <p:tag name="KSO_WM_SLIDE_BACKGROUND_TYPE" val="belt"/>
  <p:tag name="KSO_WM_SLIDE_BK_DARK_LIGHT" val="2"/>
  <p:tag name="KSO_WM_UNIT_TYPE" val="i"/>
  <p:tag name="KSO_WM_UNIT_INDEX" val="2"/>
</p:tagLst>
</file>

<file path=ppt/tags/tag2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601"/>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601"/>
</p:tagLst>
</file>

<file path=ppt/tags/tag2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84.xml><?xml version="1.0" encoding="utf-8"?>
<p:tagLst xmlns:p="http://schemas.openxmlformats.org/presentationml/2006/main">
  <p:tag name="KSO_WM_TEMPLATE_SUBCATEGORY" val="0"/>
  <p:tag name="KSO_WM_TEMPLATE_MASTER_TYPE" val="1"/>
  <p:tag name="KSO_WM_TEMPLATE_COLOR_TYPE" val="1"/>
  <p:tag name="KSO_WM_TEMPLATE_MASTER_THUMB_INDEX" val="18"/>
  <p:tag name="KSO_WM_UNIT_SHOW_EDIT_AREA_INDICATION" val="0"/>
  <p:tag name="KSO_WM_TAG_VERSION" val="1.0"/>
  <p:tag name="KSO_WM_BEAUTIFY_FLAG" val="#wm#"/>
  <p:tag name="KSO_WM_TEMPLATE_CATEGORY" val="custom"/>
  <p:tag name="KSO_WM_TEMPLATE_INDEX" val="20202601"/>
  <p:tag name="KSO_WM_TEMPLATE_THUMBS_INDEX" val="1、4、7、8、9、10、11、13、14、15"/>
</p:tagLst>
</file>

<file path=ppt/tags/tag285.xml><?xml version="1.0" encoding="utf-8"?>
<p:tagLst xmlns:p="http://schemas.openxmlformats.org/presentationml/2006/main">
  <p:tag name="KSO_WM_UNIT_ISCONTENTSTITLE" val="0"/>
  <p:tag name="KSO_WM_UNIT_NOCLEAR" val="0"/>
  <p:tag name="KSO_WM_UNIT_VALUE" val="60"/>
  <p:tag name="KSO_WM_UNIT_HIGHLIGHT" val="0"/>
  <p:tag name="KSO_WM_UNIT_COMPATIBLE" val="0"/>
  <p:tag name="KSO_WM_UNIT_DIAGRAM_ISNUMVISUAL" val="0"/>
  <p:tag name="KSO_WM_UNIT_DIAGRAM_ISREFERUNIT" val="0"/>
  <p:tag name="KSO_WM_UNIT_TYPE" val="a"/>
  <p:tag name="KSO_WM_UNIT_INDEX" val="1"/>
  <p:tag name="KSO_WM_UNIT_ID" val="custom20187308_3*a*1"/>
  <p:tag name="KSO_WM_TEMPLATE_CATEGORY" val="custom"/>
  <p:tag name="KSO_WM_TEMPLATE_INDEX" val="20187308"/>
  <p:tag name="KSO_WM_UNIT_LAYERLEVEL" val="1"/>
  <p:tag name="KSO_WM_TAG_VERSION" val="1.0"/>
  <p:tag name="KSO_WM_BEAUTIFY_FLAG" val="#wm#"/>
  <p:tag name="KSO_WM_UNIT_PRESET_TEXT" val="单击此处添加标题"/>
</p:tagLst>
</file>

<file path=ppt/tags/tag286.xml><?xml version="1.0" encoding="utf-8"?>
<p:tagLst xmlns:p="http://schemas.openxmlformats.org/presentationml/2006/main">
  <p:tag name="KSO_WM_UNIT_ISCONTENTSTITLE" val="0"/>
  <p:tag name="KSO_WM_UNIT_NOCLEAR" val="0"/>
  <p:tag name="KSO_WM_UNIT_VALUE" val="156"/>
  <p:tag name="KSO_WM_UNIT_HIGHLIGHT" val="0"/>
  <p:tag name="KSO_WM_UNIT_COMPATIBLE" val="0"/>
  <p:tag name="KSO_WM_UNIT_DIAGRAM_ISNUMVISUAL" val="0"/>
  <p:tag name="KSO_WM_UNIT_DIAGRAM_ISREFERUNIT" val="0"/>
  <p:tag name="KSO_WM_UNIT_TYPE" val="b"/>
  <p:tag name="KSO_WM_UNIT_INDEX" val="1"/>
  <p:tag name="KSO_WM_UNIT_ID" val="custom20187308_3*b*1"/>
  <p:tag name="KSO_WM_TEMPLATE_CATEGORY" val="custom"/>
  <p:tag name="KSO_WM_TEMPLATE_INDEX" val="20187308"/>
  <p:tag name="KSO_WM_UNIT_LAYERLEVEL" val="1"/>
  <p:tag name="KSO_WM_TAG_VERSION" val="1.0"/>
  <p:tag name="KSO_WM_BEAUTIFY_FLAG" val="#wm#"/>
  <p:tag name="KSO_WM_UNIT_PRESET_TEXT" val="单击此处添加文本具体内容，简明扼要的阐述您的观点。"/>
</p:tagLst>
</file>

<file path=ppt/tags/tag287.xml><?xml version="1.0" encoding="utf-8"?>
<p:tagLst xmlns:p="http://schemas.openxmlformats.org/presentationml/2006/main">
  <p:tag name="KSO_WM_UNIT_NOCLEAR" val="0"/>
  <p:tag name="KSO_WM_UNIT_VALUE" val="1"/>
  <p:tag name="KSO_WM_UNIT_HIGHLIGHT" val="0"/>
  <p:tag name="KSO_WM_UNIT_COMPATIBLE" val="1"/>
  <p:tag name="KSO_WM_UNIT_DIAGRAM_ISNUMVISUAL" val="0"/>
  <p:tag name="KSO_WM_UNIT_DIAGRAM_ISREFERUNIT" val="0"/>
  <p:tag name="KSO_WM_UNIT_TYPE" val="e"/>
  <p:tag name="KSO_WM_UNIT_INDEX" val="1"/>
  <p:tag name="KSO_WM_UNIT_ID" val="custom20187308_3*e*1"/>
  <p:tag name="KSO_WM_TEMPLATE_CATEGORY" val="custom"/>
  <p:tag name="KSO_WM_TEMPLATE_INDEX" val="20187308"/>
  <p:tag name="KSO_WM_UNIT_LAYERLEVEL" val="1"/>
  <p:tag name="KSO_WM_TAG_VERSION" val="1.0"/>
  <p:tag name="KSO_WM_BEAUTIFY_FLAG" val="#wm#"/>
  <p:tag name="KSO_WM_UNIT_PRESET_TEXT" val="01"/>
</p:tagLst>
</file>

<file path=ppt/tags/tag288.xml><?xml version="1.0" encoding="utf-8"?>
<p:tagLst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202601"/>
  <p:tag name="KSO_WM_SLIDE_LAYOUT" val="a_b_e"/>
  <p:tag name="KSO_WM_SLIDE_LAYOUT_CNT" val="1_1_1"/>
</p:tagLst>
</file>

<file path=ppt/tags/tag289.xml><?xml version="1.0" encoding="utf-8"?>
<p:tagLst xmlns:p="http://schemas.openxmlformats.org/presentationml/2006/main">
  <p:tag name="KSO_WM_BEAUTIFY_FLAG" val="#wm#"/>
  <p:tag name="KSO_WM_TEMPLATE_CATEGORY" val="custom"/>
  <p:tag name="KSO_WM_TEMPLATE_INDEX" val="20202601"/>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0.xml><?xml version="1.0" encoding="utf-8"?>
<p:tagLst xmlns:p="http://schemas.openxmlformats.org/presentationml/2006/main">
  <p:tag name="KSO_WM_BEAUTIFY_FLAG" val="#wm#"/>
  <p:tag name="KSO_WM_TEMPLATE_CATEGORY" val="custom"/>
  <p:tag name="KSO_WM_TEMPLATE_INDEX" val="20202601"/>
</p:tagLst>
</file>

<file path=ppt/tags/tag291.xml><?xml version="1.0" encoding="utf-8"?>
<p:tagLst xmlns:p="http://schemas.openxmlformats.org/presentationml/2006/main">
  <p:tag name="KSO_WM_BEAUTIFY_FLAG" val="#wm#"/>
  <p:tag name="KSO_WM_TEMPLATE_CATEGORY" val="custom"/>
  <p:tag name="KSO_WM_TEMPLATE_INDEX" val="20202601"/>
</p:tagLst>
</file>

<file path=ppt/tags/tag292.xml><?xml version="1.0" encoding="utf-8"?>
<p:tagLst xmlns:p="http://schemas.openxmlformats.org/presentationml/2006/main">
  <p:tag name="KSO_WM_BEAUTIFY_FLAG" val="#wm#"/>
  <p:tag name="KSO_WM_TEMPLATE_CATEGORY" val="custom"/>
  <p:tag name="KSO_WM_TEMPLATE_INDEX" val="20202601"/>
</p:tagLst>
</file>

<file path=ppt/tags/tag293.xml><?xml version="1.0" encoding="utf-8"?>
<p:tagLst xmlns:p="http://schemas.openxmlformats.org/presentationml/2006/main">
  <p:tag name="KSO_WM_BEAUTIFY_FLAG" val="#wm#"/>
  <p:tag name="KSO_WM_TEMPLATE_CATEGORY" val="custom"/>
  <p:tag name="KSO_WM_TEMPLATE_INDEX" val="20202601"/>
</p:tagLst>
</file>

<file path=ppt/tags/tag294.xml><?xml version="1.0" encoding="utf-8"?>
<p:tagLst xmlns:p="http://schemas.openxmlformats.org/presentationml/2006/main">
  <p:tag name="REFSHAPE" val="889098412"/>
  <p:tag name="KSO_WM_UNIT_PLACING_PICTURE_USER_VIEWPORT" val="{&quot;height&quot;:6270,&quot;width&quot;:12750}"/>
</p:tagLst>
</file>

<file path=ppt/tags/tag295.xml><?xml version="1.0" encoding="utf-8"?>
<p:tagLst xmlns:p="http://schemas.openxmlformats.org/presentationml/2006/main">
  <p:tag name="KSO_WM_BEAUTIFY_FLAG" val="#wm#"/>
  <p:tag name="KSO_WM_TEMPLATE_CATEGORY" val="custom"/>
  <p:tag name="KSO_WM_TEMPLATE_INDEX" val="20202601"/>
</p:tagLst>
</file>

<file path=ppt/tags/tag296.xml><?xml version="1.0" encoding="utf-8"?>
<p:tagLst xmlns:p="http://schemas.openxmlformats.org/presentationml/2006/main">
  <p:tag name="KSO_WM_BEAUTIFY_FLAG" val="#wm#"/>
  <p:tag name="KSO_WM_TEMPLATE_CATEGORY" val="custom"/>
  <p:tag name="KSO_WM_TEMPLATE_INDEX" val="20202601"/>
</p:tagLst>
</file>

<file path=ppt/tags/tag297.xml><?xml version="1.0" encoding="utf-8"?>
<p:tagLst xmlns:p="http://schemas.openxmlformats.org/presentationml/2006/main">
  <p:tag name="KSO_WM_BEAUTIFY_FLAG" val="#wm#"/>
  <p:tag name="KSO_WM_TEMPLATE_CATEGORY" val="custom"/>
  <p:tag name="KSO_WM_TEMPLATE_INDEX" val="20202601"/>
</p:tagLst>
</file>

<file path=ppt/tags/tag298.xml><?xml version="1.0" encoding="utf-8"?>
<p:tagLst xmlns:p="http://schemas.openxmlformats.org/presentationml/2006/main">
  <p:tag name="REFSHAPE" val="886844916"/>
  <p:tag name="KSO_WM_UNIT_PLACING_PICTURE_USER_VIEWPORT" val="{&quot;height&quot;:6990,&quot;width&quot;:4380}"/>
</p:tagLst>
</file>

<file path=ppt/tags/tag299.xml><?xml version="1.0" encoding="utf-8"?>
<p:tagLst xmlns:p="http://schemas.openxmlformats.org/presentationml/2006/main">
  <p:tag name="KSO_WM_BEAUTIFY_FLAG" val="#wm#"/>
  <p:tag name="KSO_WM_TEMPLATE_CATEGORY" val="custom"/>
  <p:tag name="KSO_WM_TEMPLATE_INDEX" val="20202601"/>
</p:tagLst>
</file>

<file path=ppt/tags/tag3.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00.xml><?xml version="1.0" encoding="utf-8"?>
<p:tagLst xmlns:p="http://schemas.openxmlformats.org/presentationml/2006/main">
  <p:tag name="KSO_WM_BEAUTIFY_FLAG" val="#wm#"/>
  <p:tag name="KSO_WM_TEMPLATE_CATEGORY" val="custom"/>
  <p:tag name="KSO_WM_TEMPLATE_INDEX" val="20202601"/>
</p:tagLst>
</file>

<file path=ppt/tags/tag301.xml><?xml version="1.0" encoding="utf-8"?>
<p:tagLst xmlns:p="http://schemas.openxmlformats.org/presentationml/2006/main">
  <p:tag name="KSO_WM_BEAUTIFY_FLAG" val="#wm#"/>
  <p:tag name="KSO_WM_TEMPLATE_CATEGORY" val="custom"/>
  <p:tag name="KSO_WM_TEMPLATE_INDEX" val="20202601"/>
</p:tagLst>
</file>

<file path=ppt/tags/tag302.xml><?xml version="1.0" encoding="utf-8"?>
<p:tagLst xmlns:p="http://schemas.openxmlformats.org/presentationml/2006/main">
  <p:tag name="KSO_WM_BEAUTIFY_FLAG" val="#wm#"/>
  <p:tag name="KSO_WM_TEMPLATE_CATEGORY" val="custom"/>
  <p:tag name="KSO_WM_TEMPLATE_INDEX" val="20202601"/>
</p:tagLst>
</file>

<file path=ppt/tags/tag303.xml><?xml version="1.0" encoding="utf-8"?>
<p:tagLst xmlns:p="http://schemas.openxmlformats.org/presentationml/2006/main">
  <p:tag name="KSO_WM_BEAUTIFY_FLAG" val="#wm#"/>
  <p:tag name="KSO_WM_TEMPLATE_CATEGORY" val="custom"/>
  <p:tag name="KSO_WM_TEMPLATE_INDEX" val="20202601"/>
</p:tagLst>
</file>

<file path=ppt/tags/tag304.xml><?xml version="1.0" encoding="utf-8"?>
<p:tagLst xmlns:p="http://schemas.openxmlformats.org/presentationml/2006/main">
  <p:tag name="KSO_WM_BEAUTIFY_FLAG" val="#wm#"/>
  <p:tag name="KSO_WM_TEMPLATE_CATEGORY" val="custom"/>
  <p:tag name="KSO_WM_TEMPLATE_INDEX" val="20202601"/>
</p:tagLst>
</file>

<file path=ppt/tags/tag305.xml><?xml version="1.0" encoding="utf-8"?>
<p:tagLst xmlns:p="http://schemas.openxmlformats.org/presentationml/2006/main">
  <p:tag name="KSO_WM_BEAUTIFY_FLAG" val="#wm#"/>
  <p:tag name="KSO_WM_TEMPLATE_CATEGORY" val="custom"/>
  <p:tag name="KSO_WM_TEMPLATE_INDEX" val="20202601"/>
</p:tagLst>
</file>

<file path=ppt/tags/tag306.xml><?xml version="1.0" encoding="utf-8"?>
<p:tagLst xmlns:p="http://schemas.openxmlformats.org/presentationml/2006/main">
  <p:tag name="KSO_WM_BEAUTIFY_FLAG" val="#wm#"/>
  <p:tag name="KSO_WM_TEMPLATE_CATEGORY" val="custom"/>
  <p:tag name="KSO_WM_TEMPLATE_INDEX" val="20202601"/>
</p:tagLst>
</file>

<file path=ppt/tags/tag307.xml><?xml version="1.0" encoding="utf-8"?>
<p:tagLst xmlns:p="http://schemas.openxmlformats.org/presentationml/2006/main">
  <p:tag name="KSO_WM_BEAUTIFY_FLAG" val="#wm#"/>
  <p:tag name="KSO_WM_TEMPLATE_CATEGORY" val="custom"/>
  <p:tag name="KSO_WM_TEMPLATE_INDEX" val="20202601"/>
</p:tagLst>
</file>

<file path=ppt/tags/tag308.xml><?xml version="1.0" encoding="utf-8"?>
<p:tagLst xmlns:p="http://schemas.openxmlformats.org/presentationml/2006/main">
  <p:tag name="KSO_WM_BEAUTIFY_FLAG" val="#wm#"/>
  <p:tag name="KSO_WM_TEMPLATE_CATEGORY" val="custom"/>
  <p:tag name="KSO_WM_TEMPLATE_INDEX" val="20202601"/>
</p:tagLst>
</file>

<file path=ppt/tags/tag309.xml><?xml version="1.0" encoding="utf-8"?>
<p:tagLst xmlns:p="http://schemas.openxmlformats.org/presentationml/2006/main">
  <p:tag name="KSO_WM_BEAUTIFY_FLAG" val="#wm#"/>
  <p:tag name="KSO_WM_TEMPLATE_CATEGORY" val="custom"/>
  <p:tag name="KSO_WM_TEMPLATE_INDEX" val="20202601"/>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7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7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7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8.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8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82.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0"/>
  <p:tag name="KSO_WM_UNIT_ID" val="_13*i*0"/>
  <p:tag name="KSO_WM_UNIT_BK_DARK_LIGHT" val="2"/>
  <p:tag name="KSO_WM_UNIT_LAYERLEVEL" val="1"/>
  <p:tag name="KSO_WM_TAG_VERSION" val="1.0"/>
  <p:tag name="KSO_WM_BEAUTIFY_FLAG" val="#wm#"/>
</p:tagLst>
</file>

<file path=ppt/tags/tag83.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84.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85.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86.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87.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88.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89.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0"/>
  <p:tag name="KSO_WM_UNIT_ID" val="_14*i*0"/>
  <p:tag name="KSO_WM_UNIT_BK_DARK_LIGHT" val="2"/>
  <p:tag name="KSO_WM_UNIT_LAYERLEVEL" val="1"/>
  <p:tag name="KSO_WM_TAG_VERSION" val="1.0"/>
  <p:tag name="KSO_WM_BEAUTIFY_FLAG" val="#wm#"/>
</p:tagLst>
</file>

<file path=ppt/tags/tag91.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92.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93.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94.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95.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96.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97.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98.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0"/>
  <p:tag name="KSO_WM_UNIT_ID" val="_15*i*0"/>
  <p:tag name="KSO_WM_UNIT_BK_DARK_LIGHT" val="2"/>
  <p:tag name="KSO_WM_UNIT_LAYERLEVEL" val="1"/>
  <p:tag name="KSO_WM_TAG_VERSION" val="1.0"/>
  <p:tag name="KSO_WM_BEAUTIFY_FLAG" val="#wm#"/>
</p:tagLst>
</file>

<file path=ppt/tags/tag99.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heme/theme1.xml><?xml version="1.0" encoding="utf-8"?>
<a:theme xmlns:a="http://schemas.openxmlformats.org/drawingml/2006/main" name="2_Office 主题​​">
  <a:themeElements>
    <a:clrScheme name="自定义 130">
      <a:dk1>
        <a:srgbClr val="000000"/>
      </a:dk1>
      <a:lt1>
        <a:srgbClr val="FFFFFF"/>
      </a:lt1>
      <a:dk2>
        <a:srgbClr val="E6EAEE"/>
      </a:dk2>
      <a:lt2>
        <a:srgbClr val="FBFCFC"/>
      </a:lt2>
      <a:accent1>
        <a:srgbClr val="0F67AF"/>
      </a:accent1>
      <a:accent2>
        <a:srgbClr val="284AA8"/>
      </a:accent2>
      <a:accent3>
        <a:srgbClr val="4F4492"/>
      </a:accent3>
      <a:accent4>
        <a:srgbClr val="793791"/>
      </a:accent4>
      <a:accent5>
        <a:srgbClr val="9C247F"/>
      </a:accent5>
      <a:accent6>
        <a:srgbClr val="CD1178"/>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自定义 25">
      <a:dk1>
        <a:srgbClr val="000000"/>
      </a:dk1>
      <a:lt1>
        <a:srgbClr val="FFFFFF"/>
      </a:lt1>
      <a:dk2>
        <a:srgbClr val="E9F3FA"/>
      </a:dk2>
      <a:lt2>
        <a:srgbClr val="FFFFFF"/>
      </a:lt2>
      <a:accent1>
        <a:srgbClr val="4472C4"/>
      </a:accent1>
      <a:accent2>
        <a:srgbClr val="2A8DD4"/>
      </a:accent2>
      <a:accent3>
        <a:srgbClr val="2FA1CF"/>
      </a:accent3>
      <a:accent4>
        <a:srgbClr val="33B2B2"/>
      </a:accent4>
      <a:accent5>
        <a:srgbClr val="35BD81"/>
      </a:accent5>
      <a:accent6>
        <a:srgbClr val="59C54F"/>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1246</Words>
  <Application>WPS 演示</Application>
  <PresentationFormat>宽屏</PresentationFormat>
  <Paragraphs>78</Paragraphs>
  <Slides>20</Slides>
  <Notes>1</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20</vt:i4>
      </vt:variant>
    </vt:vector>
  </HeadingPairs>
  <TitlesOfParts>
    <vt:vector size="30" baseType="lpstr">
      <vt:lpstr>Arial</vt:lpstr>
      <vt:lpstr>宋体</vt:lpstr>
      <vt:lpstr>Wingdings</vt:lpstr>
      <vt:lpstr>微软雅黑</vt:lpstr>
      <vt:lpstr>Arial Unicode MS</vt:lpstr>
      <vt:lpstr>汉仪旗黑-85S</vt:lpstr>
      <vt:lpstr>黑体</vt:lpstr>
      <vt:lpstr>Viner Hand ITC</vt:lpstr>
      <vt:lpstr>2_Office 主题​​</vt:lpstr>
      <vt:lpstr>1_Office 主题​​</vt:lpstr>
      <vt:lpstr>单击此处添加标题</vt:lpstr>
      <vt:lpstr>PowerPoint 演示文稿</vt:lpstr>
      <vt:lpstr>PowerPoint 演示文稿</vt:lpstr>
      <vt:lpstr>价值主张宣言</vt:lpstr>
      <vt:lpstr>PowerPoint 演示文稿</vt:lpstr>
      <vt:lpstr>PowerPoint 演示文稿</vt:lpstr>
      <vt:lpstr>PowerPoint 演示文稿</vt:lpstr>
      <vt:lpstr>产品结构图</vt:lpstr>
      <vt:lpstr>产品结构图</vt:lpstr>
      <vt:lpstr>PowerPoint 演示文稿</vt:lpstr>
      <vt:lpstr>PowerPoint 演示文稿</vt:lpstr>
      <vt:lpstr>PowerPoint 演示文稿</vt:lpstr>
      <vt:lpstr>PowerPoint 演示文稿</vt:lpstr>
      <vt:lpstr>PowerPoint 演示文稿</vt:lpstr>
      <vt:lpstr>PowerPoint 演示文稿</vt:lpstr>
      <vt:lpstr>口头操作说明</vt:lpstr>
      <vt:lpstr>API的使用</vt:lpstr>
      <vt:lpstr>API自身分析</vt:lpstr>
      <vt:lpstr>API自身分析</vt:lpstr>
      <vt:lpstr>总结</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He</cp:lastModifiedBy>
  <cp:revision>25</cp:revision>
  <dcterms:created xsi:type="dcterms:W3CDTF">2019-06-19T02:08:00Z</dcterms:created>
  <dcterms:modified xsi:type="dcterms:W3CDTF">2020-01-10T03:26:50Z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2052-11.1.0.9339</vt:lpwstr>
  </property>
</Properties>
</file>